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10.xml" ContentType="application/vnd.openxmlformats-officedocument.drawingml.diagramColors+xml"/>
  <Override PartName="/ppt/diagrams/colors11.xml" ContentType="application/vnd.openxmlformats-officedocument.drawingml.diagramColors+xml"/>
  <Override PartName="/ppt/diagrams/colors12.xml" ContentType="application/vnd.openxmlformats-officedocument.drawingml.diagramColors+xml"/>
  <Override PartName="/ppt/diagrams/colors13.xml" ContentType="application/vnd.openxmlformats-officedocument.drawingml.diagramColors+xml"/>
  <Override PartName="/ppt/diagrams/colors14.xml" ContentType="application/vnd.openxmlformats-officedocument.drawingml.diagramColors+xml"/>
  <Override PartName="/ppt/diagrams/colors15.xml" ContentType="application/vnd.openxmlformats-officedocument.drawingml.diagramColors+xml"/>
  <Override PartName="/ppt/diagrams/colors16.xml" ContentType="application/vnd.openxmlformats-officedocument.drawingml.diagramColors+xml"/>
  <Override PartName="/ppt/diagrams/colors17.xml" ContentType="application/vnd.openxmlformats-officedocument.drawingml.diagramColors+xml"/>
  <Override PartName="/ppt/diagrams/colors18.xml" ContentType="application/vnd.openxmlformats-officedocument.drawingml.diagramColors+xml"/>
  <Override PartName="/ppt/diagrams/colors19.xml" ContentType="application/vnd.openxmlformats-officedocument.drawingml.diagramColors+xml"/>
  <Override PartName="/ppt/diagrams/colors2.xml" ContentType="application/vnd.openxmlformats-officedocument.drawingml.diagramColors+xml"/>
  <Override PartName="/ppt/diagrams/colors20.xml" ContentType="application/vnd.openxmlformats-officedocument.drawingml.diagramColors+xml"/>
  <Override PartName="/ppt/diagrams/colors21.xml" ContentType="application/vnd.openxmlformats-officedocument.drawingml.diagramColors+xml"/>
  <Override PartName="/ppt/diagrams/colors22.xml" ContentType="application/vnd.openxmlformats-officedocument.drawingml.diagramColors+xml"/>
  <Override PartName="/ppt/diagrams/colors23.xml" ContentType="application/vnd.openxmlformats-officedocument.drawingml.diagramColors+xml"/>
  <Override PartName="/ppt/diagrams/colors24.xml" ContentType="application/vnd.openxmlformats-officedocument.drawingml.diagramColors+xml"/>
  <Override PartName="/ppt/diagrams/colors25.xml" ContentType="application/vnd.openxmlformats-officedocument.drawingml.diagramColors+xml"/>
  <Override PartName="/ppt/diagrams/colors26.xml" ContentType="application/vnd.openxmlformats-officedocument.drawingml.diagramColors+xml"/>
  <Override PartName="/ppt/diagrams/colors27.xml" ContentType="application/vnd.openxmlformats-officedocument.drawingml.diagramColors+xml"/>
  <Override PartName="/ppt/diagrams/colors28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colors7.xml" ContentType="application/vnd.openxmlformats-officedocument.drawingml.diagramColors+xml"/>
  <Override PartName="/ppt/diagrams/colors8.xml" ContentType="application/vnd.openxmlformats-officedocument.drawingml.diagramColors+xml"/>
  <Override PartName="/ppt/diagrams/colors9.xml" ContentType="application/vnd.openxmlformats-officedocument.drawingml.diagramColors+xml"/>
  <Override PartName="/ppt/diagrams/data1.xml" ContentType="application/vnd.openxmlformats-officedocument.drawingml.diagramData+xml"/>
  <Override PartName="/ppt/diagrams/data10.xml" ContentType="application/vnd.openxmlformats-officedocument.drawingml.diagramData+xml"/>
  <Override PartName="/ppt/diagrams/data11.xml" ContentType="application/vnd.openxmlformats-officedocument.drawingml.diagramData+xml"/>
  <Override PartName="/ppt/diagrams/data12.xml" ContentType="application/vnd.openxmlformats-officedocument.drawingml.diagramData+xml"/>
  <Override PartName="/ppt/diagrams/data13.xml" ContentType="application/vnd.openxmlformats-officedocument.drawingml.diagramData+xml"/>
  <Override PartName="/ppt/diagrams/data14.xml" ContentType="application/vnd.openxmlformats-officedocument.drawingml.diagramData+xml"/>
  <Override PartName="/ppt/diagrams/data15.xml" ContentType="application/vnd.openxmlformats-officedocument.drawingml.diagramData+xml"/>
  <Override PartName="/ppt/diagrams/data16.xml" ContentType="application/vnd.openxmlformats-officedocument.drawingml.diagramData+xml"/>
  <Override PartName="/ppt/diagrams/data17.xml" ContentType="application/vnd.openxmlformats-officedocument.drawingml.diagramData+xml"/>
  <Override PartName="/ppt/diagrams/data18.xml" ContentType="application/vnd.openxmlformats-officedocument.drawingml.diagramData+xml"/>
  <Override PartName="/ppt/diagrams/data19.xml" ContentType="application/vnd.openxmlformats-officedocument.drawingml.diagramData+xml"/>
  <Override PartName="/ppt/diagrams/data2.xml" ContentType="application/vnd.openxmlformats-officedocument.drawingml.diagramData+xml"/>
  <Override PartName="/ppt/diagrams/data20.xml" ContentType="application/vnd.openxmlformats-officedocument.drawingml.diagramData+xml"/>
  <Override PartName="/ppt/diagrams/data21.xml" ContentType="application/vnd.openxmlformats-officedocument.drawingml.diagramData+xml"/>
  <Override PartName="/ppt/diagrams/data22.xml" ContentType="application/vnd.openxmlformats-officedocument.drawingml.diagramData+xml"/>
  <Override PartName="/ppt/diagrams/data23.xml" ContentType="application/vnd.openxmlformats-officedocument.drawingml.diagramData+xml"/>
  <Override PartName="/ppt/diagrams/data24.xml" ContentType="application/vnd.openxmlformats-officedocument.drawingml.diagramData+xml"/>
  <Override PartName="/ppt/diagrams/data25.xml" ContentType="application/vnd.openxmlformats-officedocument.drawingml.diagramData+xml"/>
  <Override PartName="/ppt/diagrams/data26.xml" ContentType="application/vnd.openxmlformats-officedocument.drawingml.diagramData+xml"/>
  <Override PartName="/ppt/diagrams/data27.xml" ContentType="application/vnd.openxmlformats-officedocument.drawingml.diagramData+xml"/>
  <Override PartName="/ppt/diagrams/data28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ata9.xml" ContentType="application/vnd.openxmlformats-officedocument.drawingml.diagramData+xml"/>
  <Override PartName="/ppt/diagrams/drawing1.xml" ContentType="application/vnd.ms-office.drawingml.diagramDrawing+xml"/>
  <Override PartName="/ppt/diagrams/drawing10.xml" ContentType="application/vnd.ms-office.drawingml.diagramDrawing+xml"/>
  <Override PartName="/ppt/diagrams/drawing11.xml" ContentType="application/vnd.ms-office.drawingml.diagramDrawing+xml"/>
  <Override PartName="/ppt/diagrams/drawing12.xml" ContentType="application/vnd.ms-office.drawingml.diagramDrawing+xml"/>
  <Override PartName="/ppt/diagrams/drawing13.xml" ContentType="application/vnd.ms-office.drawingml.diagramDrawing+xml"/>
  <Override PartName="/ppt/diagrams/drawing14.xml" ContentType="application/vnd.ms-office.drawingml.diagramDrawing+xml"/>
  <Override PartName="/ppt/diagrams/drawing15.xml" ContentType="application/vnd.ms-office.drawingml.diagramDrawing+xml"/>
  <Override PartName="/ppt/diagrams/drawing16.xml" ContentType="application/vnd.ms-office.drawingml.diagramDrawing+xml"/>
  <Override PartName="/ppt/diagrams/drawing17.xml" ContentType="application/vnd.ms-office.drawingml.diagramDrawing+xml"/>
  <Override PartName="/ppt/diagrams/drawing18.xml" ContentType="application/vnd.ms-office.drawingml.diagramDrawing+xml"/>
  <Override PartName="/ppt/diagrams/drawing19.xml" ContentType="application/vnd.ms-office.drawingml.diagramDrawing+xml"/>
  <Override PartName="/ppt/diagrams/drawing2.xml" ContentType="application/vnd.ms-office.drawingml.diagramDrawing+xml"/>
  <Override PartName="/ppt/diagrams/drawing20.xml" ContentType="application/vnd.ms-office.drawingml.diagramDrawing+xml"/>
  <Override PartName="/ppt/diagrams/drawing21.xml" ContentType="application/vnd.ms-office.drawingml.diagramDrawing+xml"/>
  <Override PartName="/ppt/diagrams/drawing22.xml" ContentType="application/vnd.ms-office.drawingml.diagramDrawing+xml"/>
  <Override PartName="/ppt/diagrams/drawing23.xml" ContentType="application/vnd.ms-office.drawingml.diagramDrawing+xml"/>
  <Override PartName="/ppt/diagrams/drawing24.xml" ContentType="application/vnd.ms-office.drawingml.diagramDrawing+xml"/>
  <Override PartName="/ppt/diagrams/drawing25.xml" ContentType="application/vnd.ms-office.drawingml.diagramDrawing+xml"/>
  <Override PartName="/ppt/diagrams/drawing26.xml" ContentType="application/vnd.ms-office.drawingml.diagramDrawing+xml"/>
  <Override PartName="/ppt/diagrams/drawing27.xml" ContentType="application/vnd.ms-office.drawingml.diagramDrawing+xml"/>
  <Override PartName="/ppt/diagrams/drawing28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drawing7.xml" ContentType="application/vnd.ms-office.drawingml.diagramDrawing+xml"/>
  <Override PartName="/ppt/diagrams/drawing8.xml" ContentType="application/vnd.ms-office.drawingml.diagramDrawing+xml"/>
  <Override PartName="/ppt/diagrams/drawing9.xml" ContentType="application/vnd.ms-office.drawingml.diagramDrawing+xml"/>
  <Override PartName="/ppt/diagrams/layout1.xml" ContentType="application/vnd.openxmlformats-officedocument.drawingml.diagramLayout+xml"/>
  <Override PartName="/ppt/diagrams/layout10.xml" ContentType="application/vnd.openxmlformats-officedocument.drawingml.diagramLayout+xml"/>
  <Override PartName="/ppt/diagrams/layout11.xml" ContentType="application/vnd.openxmlformats-officedocument.drawingml.diagramLayout+xml"/>
  <Override PartName="/ppt/diagrams/layout12.xml" ContentType="application/vnd.openxmlformats-officedocument.drawingml.diagramLayout+xml"/>
  <Override PartName="/ppt/diagrams/layout13.xml" ContentType="application/vnd.openxmlformats-officedocument.drawingml.diagramLayout+xml"/>
  <Override PartName="/ppt/diagrams/layout14.xml" ContentType="application/vnd.openxmlformats-officedocument.drawingml.diagramLayout+xml"/>
  <Override PartName="/ppt/diagrams/layout15.xml" ContentType="application/vnd.openxmlformats-officedocument.drawingml.diagramLayout+xml"/>
  <Override PartName="/ppt/diagrams/layout16.xml" ContentType="application/vnd.openxmlformats-officedocument.drawingml.diagramLayout+xml"/>
  <Override PartName="/ppt/diagrams/layout17.xml" ContentType="application/vnd.openxmlformats-officedocument.drawingml.diagramLayout+xml"/>
  <Override PartName="/ppt/diagrams/layout18.xml" ContentType="application/vnd.openxmlformats-officedocument.drawingml.diagramLayout+xml"/>
  <Override PartName="/ppt/diagrams/layout19.xml" ContentType="application/vnd.openxmlformats-officedocument.drawingml.diagramLayout+xml"/>
  <Override PartName="/ppt/diagrams/layout2.xml" ContentType="application/vnd.openxmlformats-officedocument.drawingml.diagramLayout+xml"/>
  <Override PartName="/ppt/diagrams/layout20.xml" ContentType="application/vnd.openxmlformats-officedocument.drawingml.diagramLayout+xml"/>
  <Override PartName="/ppt/diagrams/layout21.xml" ContentType="application/vnd.openxmlformats-officedocument.drawingml.diagramLayout+xml"/>
  <Override PartName="/ppt/diagrams/layout22.xml" ContentType="application/vnd.openxmlformats-officedocument.drawingml.diagramLayout+xml"/>
  <Override PartName="/ppt/diagrams/layout23.xml" ContentType="application/vnd.openxmlformats-officedocument.drawingml.diagramLayout+xml"/>
  <Override PartName="/ppt/diagrams/layout24.xml" ContentType="application/vnd.openxmlformats-officedocument.drawingml.diagramLayout+xml"/>
  <Override PartName="/ppt/diagrams/layout25.xml" ContentType="application/vnd.openxmlformats-officedocument.drawingml.diagramLayout+xml"/>
  <Override PartName="/ppt/diagrams/layout26.xml" ContentType="application/vnd.openxmlformats-officedocument.drawingml.diagramLayout+xml"/>
  <Override PartName="/ppt/diagrams/layout27.xml" ContentType="application/vnd.openxmlformats-officedocument.drawingml.diagramLayout+xml"/>
  <Override PartName="/ppt/diagrams/layout28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layout7.xml" ContentType="application/vnd.openxmlformats-officedocument.drawingml.diagramLayout+xml"/>
  <Override PartName="/ppt/diagrams/layout8.xml" ContentType="application/vnd.openxmlformats-officedocument.drawingml.diagramLayout+xml"/>
  <Override PartName="/ppt/diagrams/layout9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10.xml" ContentType="application/vnd.openxmlformats-officedocument.drawingml.diagramStyle+xml"/>
  <Override PartName="/ppt/diagrams/quickStyle11.xml" ContentType="application/vnd.openxmlformats-officedocument.drawingml.diagramStyle+xml"/>
  <Override PartName="/ppt/diagrams/quickStyle12.xml" ContentType="application/vnd.openxmlformats-officedocument.drawingml.diagramStyle+xml"/>
  <Override PartName="/ppt/diagrams/quickStyle13.xml" ContentType="application/vnd.openxmlformats-officedocument.drawingml.diagramStyle+xml"/>
  <Override PartName="/ppt/diagrams/quickStyle14.xml" ContentType="application/vnd.openxmlformats-officedocument.drawingml.diagramStyle+xml"/>
  <Override PartName="/ppt/diagrams/quickStyle15.xml" ContentType="application/vnd.openxmlformats-officedocument.drawingml.diagramStyle+xml"/>
  <Override PartName="/ppt/diagrams/quickStyle16.xml" ContentType="application/vnd.openxmlformats-officedocument.drawingml.diagramStyle+xml"/>
  <Override PartName="/ppt/diagrams/quickStyle17.xml" ContentType="application/vnd.openxmlformats-officedocument.drawingml.diagramStyle+xml"/>
  <Override PartName="/ppt/diagrams/quickStyle18.xml" ContentType="application/vnd.openxmlformats-officedocument.drawingml.diagramStyle+xml"/>
  <Override PartName="/ppt/diagrams/quickStyle19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20.xml" ContentType="application/vnd.openxmlformats-officedocument.drawingml.diagramStyle+xml"/>
  <Override PartName="/ppt/diagrams/quickStyle21.xml" ContentType="application/vnd.openxmlformats-officedocument.drawingml.diagramStyle+xml"/>
  <Override PartName="/ppt/diagrams/quickStyle22.xml" ContentType="application/vnd.openxmlformats-officedocument.drawingml.diagramStyle+xml"/>
  <Override PartName="/ppt/diagrams/quickStyle23.xml" ContentType="application/vnd.openxmlformats-officedocument.drawingml.diagramStyle+xml"/>
  <Override PartName="/ppt/diagrams/quickStyle24.xml" ContentType="application/vnd.openxmlformats-officedocument.drawingml.diagramStyle+xml"/>
  <Override PartName="/ppt/diagrams/quickStyle25.xml" ContentType="application/vnd.openxmlformats-officedocument.drawingml.diagramStyle+xml"/>
  <Override PartName="/ppt/diagrams/quickStyle26.xml" ContentType="application/vnd.openxmlformats-officedocument.drawingml.diagramStyle+xml"/>
  <Override PartName="/ppt/diagrams/quickStyle27.xml" ContentType="application/vnd.openxmlformats-officedocument.drawingml.diagramStyle+xml"/>
  <Override PartName="/ppt/diagrams/quickStyle28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ppt/diagrams/quickStyle8.xml" ContentType="application/vnd.openxmlformats-officedocument.drawingml.diagramStyle+xml"/>
  <Override PartName="/ppt/diagrams/quickStyle9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1" r:id="rId3"/>
    <p:sldId id="263" r:id="rId5"/>
    <p:sldId id="264" r:id="rId6"/>
    <p:sldId id="262" r:id="rId7"/>
    <p:sldId id="265" r:id="rId8"/>
    <p:sldId id="266" r:id="rId9"/>
    <p:sldId id="267" r:id="rId10"/>
    <p:sldId id="268" r:id="rId11"/>
    <p:sldId id="269" r:id="rId12"/>
    <p:sldId id="258" r:id="rId13"/>
    <p:sldId id="257" r:id="rId14"/>
    <p:sldId id="272" r:id="rId15"/>
    <p:sldId id="273" r:id="rId16"/>
    <p:sldId id="275" r:id="rId17"/>
    <p:sldId id="278" r:id="rId18"/>
    <p:sldId id="276" r:id="rId19"/>
    <p:sldId id="277" r:id="rId20"/>
    <p:sldId id="279" r:id="rId21"/>
    <p:sldId id="274" r:id="rId22"/>
    <p:sldId id="280" r:id="rId23"/>
    <p:sldId id="281" r:id="rId24"/>
    <p:sldId id="260" r:id="rId25"/>
    <p:sldId id="282" r:id="rId26"/>
    <p:sldId id="283" r:id="rId27"/>
    <p:sldId id="287" r:id="rId28"/>
    <p:sldId id="288" r:id="rId29"/>
    <p:sldId id="289" r:id="rId30"/>
    <p:sldId id="290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284" r:id="rId43"/>
    <p:sldId id="304" r:id="rId44"/>
    <p:sldId id="305" r:id="rId45"/>
    <p:sldId id="306" r:id="rId46"/>
    <p:sldId id="307" r:id="rId47"/>
    <p:sldId id="308" r:id="rId48"/>
    <p:sldId id="312" r:id="rId49"/>
    <p:sldId id="310" r:id="rId50"/>
    <p:sldId id="311" r:id="rId51"/>
    <p:sldId id="285" r:id="rId52"/>
    <p:sldId id="313" r:id="rId53"/>
    <p:sldId id="314" r:id="rId54"/>
    <p:sldId id="315" r:id="rId55"/>
    <p:sldId id="316" r:id="rId56"/>
    <p:sldId id="317" r:id="rId57"/>
    <p:sldId id="318" r:id="rId58"/>
  </p:sldIdLst>
  <p:sldSz cx="12192000" cy="6858000"/>
  <p:notesSz cx="6858000" cy="9144000"/>
  <p:custDataLst>
    <p:tags r:id="rId6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208"/>
        <p:guide pos="380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2" Type="http://schemas.openxmlformats.org/officeDocument/2006/relationships/tags" Target="tags/tag120.xml"/><Relationship Id="rId61" Type="http://schemas.openxmlformats.org/officeDocument/2006/relationships/tableStyles" Target="tableStyles.xml"/><Relationship Id="rId60" Type="http://schemas.openxmlformats.org/officeDocument/2006/relationships/viewProps" Target="viewProps.xml"/><Relationship Id="rId6" Type="http://schemas.openxmlformats.org/officeDocument/2006/relationships/slide" Target="slides/slide3.xml"/><Relationship Id="rId59" Type="http://schemas.openxmlformats.org/officeDocument/2006/relationships/presProps" Target="presProps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ata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image" Target="../media/image4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image" Target="../media/image4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ata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rawing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image" Target="../media/image4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image" Target="../media/image4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iagrams/_rels/drawing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rawing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273F41-3335-45FD-B27C-E00AF6D75FCF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18E3425-AE22-49B7-A123-3A7D5DB4A808}">
      <dgm:prSet phldrT="[文本]"/>
      <dgm:spPr/>
      <dgm:t>
        <a:bodyPr/>
        <a:lstStyle/>
        <a:p>
          <a:r>
            <a:rPr lang="zh-CN" altLang="en-US" dirty="0"/>
            <a:t>进程同步的主要任务</a:t>
          </a:r>
        </a:p>
      </dgm:t>
    </dgm:pt>
    <dgm:pt modelId="{C112B9AD-7226-444C-AB64-363AF2EC6548}" cxnId="{0E04DCAB-F188-4913-BEBB-07DE35B97FB5}" type="parTrans">
      <dgm:prSet/>
      <dgm:spPr/>
      <dgm:t>
        <a:bodyPr/>
        <a:lstStyle/>
        <a:p>
          <a:endParaRPr lang="zh-CN" altLang="en-US"/>
        </a:p>
      </dgm:t>
    </dgm:pt>
    <dgm:pt modelId="{70919717-A825-4C11-A1BD-F0468C060456}" cxnId="{0E04DCAB-F188-4913-BEBB-07DE35B97FB5}" type="sibTrans">
      <dgm:prSet/>
      <dgm:spPr/>
      <dgm:t>
        <a:bodyPr/>
        <a:lstStyle/>
        <a:p>
          <a:endParaRPr lang="zh-CN" altLang="en-US"/>
        </a:p>
      </dgm:t>
    </dgm:pt>
    <dgm:pt modelId="{A2FAE702-CA08-4B86-A02D-3CCB9D5A0707}">
      <dgm:prSet phldrT="[文本]"/>
      <dgm:spPr/>
      <dgm:t>
        <a:bodyPr/>
        <a:lstStyle/>
        <a:p>
          <a:r>
            <a:rPr lang="zh-CN" altLang="en-US" dirty="0"/>
            <a:t>基本概念</a:t>
          </a:r>
        </a:p>
      </dgm:t>
    </dgm:pt>
    <dgm:pt modelId="{65E9FB06-D3E8-49AC-BBA0-B1EF4156D3F3}" cxnId="{5DA6A5F0-1C51-4B9B-A75F-192C5CA6C60E}" type="parTrans">
      <dgm:prSet/>
      <dgm:spPr/>
      <dgm:t>
        <a:bodyPr/>
        <a:lstStyle/>
        <a:p>
          <a:endParaRPr lang="zh-CN" altLang="en-US"/>
        </a:p>
      </dgm:t>
    </dgm:pt>
    <dgm:pt modelId="{38DF5B7E-16C1-452F-BA30-C0C37E1301FD}" cxnId="{5DA6A5F0-1C51-4B9B-A75F-192C5CA6C60E}" type="sibTrans">
      <dgm:prSet/>
      <dgm:spPr/>
      <dgm:t>
        <a:bodyPr/>
        <a:lstStyle/>
        <a:p>
          <a:endParaRPr lang="zh-CN" altLang="en-US"/>
        </a:p>
      </dgm:t>
    </dgm:pt>
    <dgm:pt modelId="{4D727EC0-C160-4F72-B894-DCB14FCB7D70}" type="pres">
      <dgm:prSet presAssocID="{E9273F41-3335-45FD-B27C-E00AF6D75FCF}" presName="Name0" presStyleCnt="0">
        <dgm:presLayoutVars>
          <dgm:dir/>
          <dgm:resizeHandles val="exact"/>
        </dgm:presLayoutVars>
      </dgm:prSet>
      <dgm:spPr/>
    </dgm:pt>
    <dgm:pt modelId="{4D33C6BE-E8C3-4CE1-9677-1540A81AD275}" type="pres">
      <dgm:prSet presAssocID="{618E3425-AE22-49B7-A123-3A7D5DB4A808}" presName="composite" presStyleCnt="0"/>
      <dgm:spPr/>
    </dgm:pt>
    <dgm:pt modelId="{20AB7429-7F38-4ECF-A7A4-86B036E598C4}" type="pres">
      <dgm:prSet presAssocID="{618E3425-AE22-49B7-A123-3A7D5DB4A808}" presName="rect1" presStyleLbl="b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3CBEAD6D-779B-4F20-B977-D784F462DEEF}" type="pres">
      <dgm:prSet presAssocID="{618E3425-AE22-49B7-A123-3A7D5DB4A808}" presName="wedgeRectCallout1" presStyleLbl="node1" presStyleIdx="0" presStyleCnt="2">
        <dgm:presLayoutVars>
          <dgm:bulletEnabled val="1"/>
        </dgm:presLayoutVars>
      </dgm:prSet>
      <dgm:spPr/>
    </dgm:pt>
    <dgm:pt modelId="{3FC69457-BD67-4674-92BE-F7A6203F1718}" type="pres">
      <dgm:prSet presAssocID="{70919717-A825-4C11-A1BD-F0468C060456}" presName="sibTrans" presStyleCnt="0"/>
      <dgm:spPr/>
    </dgm:pt>
    <dgm:pt modelId="{4BD2C29D-B023-459A-873A-6579973452F1}" type="pres">
      <dgm:prSet presAssocID="{A2FAE702-CA08-4B86-A02D-3CCB9D5A0707}" presName="composite" presStyleCnt="0"/>
      <dgm:spPr/>
    </dgm:pt>
    <dgm:pt modelId="{BCBE7EB5-BA48-4877-A57F-5602A7C8A1C5}" type="pres">
      <dgm:prSet presAssocID="{A2FAE702-CA08-4B86-A02D-3CCB9D5A0707}" presName="rect1" presStyleLbl="bgImgPlace1" presStyleIdx="1" presStyleCnt="2"/>
      <dgm:spPr>
        <a:blipFill rotWithShape="1">
          <a:blip xmlns:r="http://schemas.openxmlformats.org/officeDocument/2006/relationships" r:embed="rId2"/>
          <a:srcRect/>
          <a:stretch>
            <a:fillRect l="-3000" r="-3000"/>
          </a:stretch>
        </a:blipFill>
      </dgm:spPr>
    </dgm:pt>
    <dgm:pt modelId="{0CE045A1-6B87-4FC1-849A-5ACB3740370D}" type="pres">
      <dgm:prSet presAssocID="{A2FAE702-CA08-4B86-A02D-3CCB9D5A0707}" presName="wedgeRectCallout1" presStyleLbl="node1" presStyleIdx="1" presStyleCnt="2">
        <dgm:presLayoutVars>
          <dgm:bulletEnabled val="1"/>
        </dgm:presLayoutVars>
      </dgm:prSet>
      <dgm:spPr/>
    </dgm:pt>
  </dgm:ptLst>
  <dgm:cxnLst>
    <dgm:cxn modelId="{04BC310F-E9C0-408B-BAD5-E7B0F27B8DF5}" type="presOf" srcId="{A2FAE702-CA08-4B86-A02D-3CCB9D5A0707}" destId="{0CE045A1-6B87-4FC1-849A-5ACB3740370D}" srcOrd="0" destOrd="0" presId="urn:microsoft.com/office/officeart/2008/layout/BendingPictureCaptionList"/>
    <dgm:cxn modelId="{78C30932-CE86-4F19-BADE-ADFCDDD84AAF}" type="presOf" srcId="{618E3425-AE22-49B7-A123-3A7D5DB4A808}" destId="{3CBEAD6D-779B-4F20-B977-D784F462DEEF}" srcOrd="0" destOrd="0" presId="urn:microsoft.com/office/officeart/2008/layout/BendingPictureCaptionList"/>
    <dgm:cxn modelId="{0E04DCAB-F188-4913-BEBB-07DE35B97FB5}" srcId="{E9273F41-3335-45FD-B27C-E00AF6D75FCF}" destId="{618E3425-AE22-49B7-A123-3A7D5DB4A808}" srcOrd="0" destOrd="0" parTransId="{C112B9AD-7226-444C-AB64-363AF2EC6548}" sibTransId="{70919717-A825-4C11-A1BD-F0468C060456}"/>
    <dgm:cxn modelId="{38822BDE-8673-419C-94BC-58E38A9B6EDC}" type="presOf" srcId="{E9273F41-3335-45FD-B27C-E00AF6D75FCF}" destId="{4D727EC0-C160-4F72-B894-DCB14FCB7D70}" srcOrd="0" destOrd="0" presId="urn:microsoft.com/office/officeart/2008/layout/BendingPictureCaptionList"/>
    <dgm:cxn modelId="{5DA6A5F0-1C51-4B9B-A75F-192C5CA6C60E}" srcId="{E9273F41-3335-45FD-B27C-E00AF6D75FCF}" destId="{A2FAE702-CA08-4B86-A02D-3CCB9D5A0707}" srcOrd="1" destOrd="0" parTransId="{65E9FB06-D3E8-49AC-BBA0-B1EF4156D3F3}" sibTransId="{38DF5B7E-16C1-452F-BA30-C0C37E1301FD}"/>
    <dgm:cxn modelId="{88350505-E69A-457B-B782-A4C74197B112}" type="presParOf" srcId="{4D727EC0-C160-4F72-B894-DCB14FCB7D70}" destId="{4D33C6BE-E8C3-4CE1-9677-1540A81AD275}" srcOrd="0" destOrd="0" presId="urn:microsoft.com/office/officeart/2008/layout/BendingPictureCaptionList"/>
    <dgm:cxn modelId="{49DB39EE-C433-40C5-904E-DA356E6D30E2}" type="presParOf" srcId="{4D33C6BE-E8C3-4CE1-9677-1540A81AD275}" destId="{20AB7429-7F38-4ECF-A7A4-86B036E598C4}" srcOrd="0" destOrd="0" presId="urn:microsoft.com/office/officeart/2008/layout/BendingPictureCaptionList"/>
    <dgm:cxn modelId="{D3802D44-069A-4A0F-A4D8-7E1454BACD9B}" type="presParOf" srcId="{4D33C6BE-E8C3-4CE1-9677-1540A81AD275}" destId="{3CBEAD6D-779B-4F20-B977-D784F462DEEF}" srcOrd="1" destOrd="0" presId="urn:microsoft.com/office/officeart/2008/layout/BendingPictureCaptionList"/>
    <dgm:cxn modelId="{754853AD-07D0-48B3-ABD0-43B8FF5955FD}" type="presParOf" srcId="{4D727EC0-C160-4F72-B894-DCB14FCB7D70}" destId="{3FC69457-BD67-4674-92BE-F7A6203F1718}" srcOrd="1" destOrd="0" presId="urn:microsoft.com/office/officeart/2008/layout/BendingPictureCaptionList"/>
    <dgm:cxn modelId="{3B9BD550-0A14-4D2A-8740-7B37C394E8D3}" type="presParOf" srcId="{4D727EC0-C160-4F72-B894-DCB14FCB7D70}" destId="{4BD2C29D-B023-459A-873A-6579973452F1}" srcOrd="2" destOrd="0" presId="urn:microsoft.com/office/officeart/2008/layout/BendingPictureCaptionList"/>
    <dgm:cxn modelId="{1C7E3E38-45DA-430A-B621-662087F0EABD}" type="presParOf" srcId="{4BD2C29D-B023-459A-873A-6579973452F1}" destId="{BCBE7EB5-BA48-4877-A57F-5602A7C8A1C5}" srcOrd="0" destOrd="0" presId="urn:microsoft.com/office/officeart/2008/layout/BendingPictureCaptionList"/>
    <dgm:cxn modelId="{96806572-487B-44E4-9A6D-6EABD39A93E3}" type="presParOf" srcId="{4BD2C29D-B023-459A-873A-6579973452F1}" destId="{0CE045A1-6B87-4FC1-849A-5ACB3740370D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60DE81E-29CE-44DD-8CEC-0A37FF8B4BEA}" type="doc">
      <dgm:prSet loTypeId="urn:microsoft.com/office/officeart/2005/8/layout/h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BFDB962C-EAFA-4F66-AF15-6E120A0BC0FC}">
      <dgm:prSet phldrT="[文本]"/>
      <dgm:spPr/>
      <dgm:t>
        <a:bodyPr/>
        <a:lstStyle/>
        <a:p>
          <a:r>
            <a:rPr lang="zh-CN" altLang="en-US" dirty="0"/>
            <a:t>复印机</a:t>
          </a:r>
        </a:p>
      </dgm:t>
    </dgm:pt>
    <dgm:pt modelId="{8DAF1062-1438-4778-B73A-1EAAAD0443B1}" cxnId="{C264C6F4-70E4-4F51-95C6-2BBC5BD8249B}" type="parTrans">
      <dgm:prSet/>
      <dgm:spPr/>
      <dgm:t>
        <a:bodyPr/>
        <a:lstStyle/>
        <a:p>
          <a:endParaRPr lang="zh-CN" altLang="en-US"/>
        </a:p>
      </dgm:t>
    </dgm:pt>
    <dgm:pt modelId="{C32BE057-9889-4A18-A6A4-950937C5255E}" cxnId="{C264C6F4-70E4-4F51-95C6-2BBC5BD8249B}" type="sibTrans">
      <dgm:prSet/>
      <dgm:spPr/>
      <dgm:t>
        <a:bodyPr/>
        <a:lstStyle/>
        <a:p>
          <a:endParaRPr lang="zh-CN" altLang="en-US"/>
        </a:p>
      </dgm:t>
    </dgm:pt>
    <dgm:pt modelId="{7D1F1338-20F5-41D5-AFCF-C93069645B66}">
      <dgm:prSet phldrT="[文本]"/>
      <dgm:spPr/>
      <dgm:t>
        <a:bodyPr/>
        <a:lstStyle/>
        <a:p>
          <a:r>
            <a:rPr lang="zh-CN" altLang="en-US" dirty="0"/>
            <a:t>扫描仪</a:t>
          </a:r>
        </a:p>
      </dgm:t>
    </dgm:pt>
    <dgm:pt modelId="{640D55C9-CDC9-48CE-A9AA-18EC3199DDE4}" cxnId="{402625EA-FD26-463F-A2C6-239CBE11D9FB}" type="parTrans">
      <dgm:prSet/>
      <dgm:spPr/>
      <dgm:t>
        <a:bodyPr/>
        <a:lstStyle/>
        <a:p>
          <a:endParaRPr lang="zh-CN" altLang="en-US"/>
        </a:p>
      </dgm:t>
    </dgm:pt>
    <dgm:pt modelId="{02DC76A3-1586-4439-9D54-CE6D5C4CA093}" cxnId="{402625EA-FD26-463F-A2C6-239CBE11D9FB}" type="sibTrans">
      <dgm:prSet/>
      <dgm:spPr/>
      <dgm:t>
        <a:bodyPr/>
        <a:lstStyle/>
        <a:p>
          <a:endParaRPr lang="zh-CN" altLang="en-US"/>
        </a:p>
      </dgm:t>
    </dgm:pt>
    <dgm:pt modelId="{A6D502D7-69BB-4243-9A6F-CC0A05D4CBD7}">
      <dgm:prSet phldrT="[文本]"/>
      <dgm:spPr/>
      <dgm:t>
        <a:bodyPr/>
        <a:lstStyle/>
        <a:p>
          <a:r>
            <a:rPr lang="zh-CN" altLang="en-US" dirty="0"/>
            <a:t>打印机</a:t>
          </a:r>
        </a:p>
      </dgm:t>
    </dgm:pt>
    <dgm:pt modelId="{13CA8C57-5FB9-4BB5-B2DE-693D1A807CEE}" cxnId="{87A344A4-BD0A-4D20-BC06-945865DB0196}" type="parTrans">
      <dgm:prSet/>
      <dgm:spPr/>
      <dgm:t>
        <a:bodyPr/>
        <a:lstStyle/>
        <a:p>
          <a:endParaRPr lang="zh-CN" altLang="en-US"/>
        </a:p>
      </dgm:t>
    </dgm:pt>
    <dgm:pt modelId="{317A0D5C-78DF-475E-AEEA-155C7D927CCA}" cxnId="{87A344A4-BD0A-4D20-BC06-945865DB0196}" type="sibTrans">
      <dgm:prSet/>
      <dgm:spPr/>
      <dgm:t>
        <a:bodyPr/>
        <a:lstStyle/>
        <a:p>
          <a:endParaRPr lang="zh-CN" altLang="en-US"/>
        </a:p>
      </dgm:t>
    </dgm:pt>
    <dgm:pt modelId="{FBCDF2A1-2C11-4575-AA97-66C633A29416}">
      <dgm:prSet phldrT="[文本]"/>
      <dgm:spPr/>
      <dgm:t>
        <a:bodyPr/>
        <a:lstStyle/>
        <a:p>
          <a:r>
            <a:rPr lang="zh-CN" altLang="en-US" dirty="0"/>
            <a:t>发送传真</a:t>
          </a:r>
        </a:p>
      </dgm:t>
    </dgm:pt>
    <dgm:pt modelId="{C7B607A1-613C-4E4D-9409-8F9C56E16DF2}" cxnId="{E434C934-D16D-4B95-8B1E-EB3F98F54BA4}" type="parTrans">
      <dgm:prSet/>
      <dgm:spPr/>
      <dgm:t>
        <a:bodyPr/>
        <a:lstStyle/>
        <a:p>
          <a:endParaRPr lang="zh-CN" altLang="en-US"/>
        </a:p>
      </dgm:t>
    </dgm:pt>
    <dgm:pt modelId="{1724493E-21DB-4424-940C-26EA6CC3FA30}" cxnId="{E434C934-D16D-4B95-8B1E-EB3F98F54BA4}" type="sibTrans">
      <dgm:prSet/>
      <dgm:spPr/>
      <dgm:t>
        <a:bodyPr/>
        <a:lstStyle/>
        <a:p>
          <a:endParaRPr lang="zh-CN" altLang="en-US"/>
        </a:p>
      </dgm:t>
    </dgm:pt>
    <dgm:pt modelId="{28D4C640-A9BB-4DFB-8CA5-F04050C978AE}">
      <dgm:prSet phldrT="[文本]"/>
      <dgm:spPr/>
      <dgm:t>
        <a:bodyPr/>
        <a:lstStyle/>
        <a:p>
          <a:r>
            <a:rPr lang="zh-CN" altLang="en-US" dirty="0"/>
            <a:t>扫描仪</a:t>
          </a:r>
        </a:p>
      </dgm:t>
    </dgm:pt>
    <dgm:pt modelId="{53141A67-8D04-4D39-B7DD-CF81A8EA5E9A}" cxnId="{4E4518DF-42D0-4B8F-83C4-490918C3CC81}" type="parTrans">
      <dgm:prSet/>
      <dgm:spPr/>
      <dgm:t>
        <a:bodyPr/>
        <a:lstStyle/>
        <a:p>
          <a:endParaRPr lang="zh-CN" altLang="en-US"/>
        </a:p>
      </dgm:t>
    </dgm:pt>
    <dgm:pt modelId="{7A6DC3D0-750A-49E6-BA10-89D82DDDF747}" cxnId="{4E4518DF-42D0-4B8F-83C4-490918C3CC81}" type="sibTrans">
      <dgm:prSet/>
      <dgm:spPr/>
      <dgm:t>
        <a:bodyPr/>
        <a:lstStyle/>
        <a:p>
          <a:endParaRPr lang="zh-CN" altLang="en-US"/>
        </a:p>
      </dgm:t>
    </dgm:pt>
    <dgm:pt modelId="{78F00B6D-5DDB-4601-849C-5DC03B828924}">
      <dgm:prSet phldrT="[文本]"/>
      <dgm:spPr/>
      <dgm:t>
        <a:bodyPr/>
        <a:lstStyle/>
        <a:p>
          <a:r>
            <a:rPr lang="zh-CN" altLang="en-US" dirty="0"/>
            <a:t>网卡</a:t>
          </a:r>
        </a:p>
      </dgm:t>
    </dgm:pt>
    <dgm:pt modelId="{6108EC5A-CD3A-4C0E-A178-09952EE4C6FA}" cxnId="{A24BA8C0-5B09-4D38-95AD-ECD0BD396A0D}" type="parTrans">
      <dgm:prSet/>
      <dgm:spPr/>
      <dgm:t>
        <a:bodyPr/>
        <a:lstStyle/>
        <a:p>
          <a:endParaRPr lang="zh-CN" altLang="en-US"/>
        </a:p>
      </dgm:t>
    </dgm:pt>
    <dgm:pt modelId="{98F445C1-456E-4740-8133-396662FD0CD3}" cxnId="{A24BA8C0-5B09-4D38-95AD-ECD0BD396A0D}" type="sibTrans">
      <dgm:prSet/>
      <dgm:spPr/>
      <dgm:t>
        <a:bodyPr/>
        <a:lstStyle/>
        <a:p>
          <a:endParaRPr lang="zh-CN" altLang="en-US"/>
        </a:p>
      </dgm:t>
    </dgm:pt>
    <dgm:pt modelId="{7E85E737-8152-4AD8-A98E-95A0DAACD477}">
      <dgm:prSet phldrT="[文本]"/>
      <dgm:spPr/>
      <dgm:t>
        <a:bodyPr/>
        <a:lstStyle/>
        <a:p>
          <a:r>
            <a:rPr lang="zh-CN" altLang="en-US" dirty="0"/>
            <a:t>接收邮件</a:t>
          </a:r>
        </a:p>
      </dgm:t>
    </dgm:pt>
    <dgm:pt modelId="{C6D81FB2-DE8A-4540-8C9E-33D45FE5A97D}" cxnId="{6A3EC61D-CF4B-4384-80E9-D0C401C041CD}" type="parTrans">
      <dgm:prSet/>
      <dgm:spPr/>
      <dgm:t>
        <a:bodyPr/>
        <a:lstStyle/>
        <a:p>
          <a:endParaRPr lang="zh-CN" altLang="en-US"/>
        </a:p>
      </dgm:t>
    </dgm:pt>
    <dgm:pt modelId="{892A33D9-58C4-4F31-A82D-95CAE556D757}" cxnId="{6A3EC61D-CF4B-4384-80E9-D0C401C041CD}" type="sibTrans">
      <dgm:prSet/>
      <dgm:spPr/>
      <dgm:t>
        <a:bodyPr/>
        <a:lstStyle/>
        <a:p>
          <a:endParaRPr lang="zh-CN" altLang="en-US"/>
        </a:p>
      </dgm:t>
    </dgm:pt>
    <dgm:pt modelId="{4A683759-2C10-4CAD-BD2F-3B334C19CC50}">
      <dgm:prSet phldrT="[文本]"/>
      <dgm:spPr/>
      <dgm:t>
        <a:bodyPr/>
        <a:lstStyle/>
        <a:p>
          <a:r>
            <a:rPr lang="zh-CN" altLang="en-US" dirty="0"/>
            <a:t>网卡</a:t>
          </a:r>
        </a:p>
      </dgm:t>
    </dgm:pt>
    <dgm:pt modelId="{4363D056-220C-447A-BB2D-A1EC2E692244}" cxnId="{810A9C9F-A0F6-4991-A324-4E44C372D4F1}" type="parTrans">
      <dgm:prSet/>
      <dgm:spPr/>
      <dgm:t>
        <a:bodyPr/>
        <a:lstStyle/>
        <a:p>
          <a:endParaRPr lang="zh-CN" altLang="en-US"/>
        </a:p>
      </dgm:t>
    </dgm:pt>
    <dgm:pt modelId="{56591758-6651-4CFC-B96C-AD73D915298C}" cxnId="{810A9C9F-A0F6-4991-A324-4E44C372D4F1}" type="sibTrans">
      <dgm:prSet/>
      <dgm:spPr/>
      <dgm:t>
        <a:bodyPr/>
        <a:lstStyle/>
        <a:p>
          <a:endParaRPr lang="zh-CN" altLang="en-US"/>
        </a:p>
      </dgm:t>
    </dgm:pt>
    <dgm:pt modelId="{9E1303EA-4720-4B1F-B769-D2194A080F1E}">
      <dgm:prSet phldrT="[文本]"/>
      <dgm:spPr/>
      <dgm:t>
        <a:bodyPr/>
        <a:lstStyle/>
        <a:p>
          <a:r>
            <a:rPr lang="zh-CN" altLang="en-US" dirty="0"/>
            <a:t>打印机</a:t>
          </a:r>
        </a:p>
      </dgm:t>
    </dgm:pt>
    <dgm:pt modelId="{9A201747-D544-4CD4-9C2F-1784E03E497C}" cxnId="{EC5E2D82-8809-42CD-BB17-A52570BFE4F5}" type="parTrans">
      <dgm:prSet/>
      <dgm:spPr/>
      <dgm:t>
        <a:bodyPr/>
        <a:lstStyle/>
        <a:p>
          <a:endParaRPr lang="zh-CN" altLang="en-US"/>
        </a:p>
      </dgm:t>
    </dgm:pt>
    <dgm:pt modelId="{B4E3DEEA-BD2B-46EA-BE49-8D5E6B0AD208}" cxnId="{EC5E2D82-8809-42CD-BB17-A52570BFE4F5}" type="sibTrans">
      <dgm:prSet/>
      <dgm:spPr/>
      <dgm:t>
        <a:bodyPr/>
        <a:lstStyle/>
        <a:p>
          <a:endParaRPr lang="zh-CN" altLang="en-US"/>
        </a:p>
      </dgm:t>
    </dgm:pt>
    <dgm:pt modelId="{31F1E901-C6A3-438A-97B0-5A3637FAA601}" type="pres">
      <dgm:prSet presAssocID="{B60DE81E-29CE-44DD-8CEC-0A37FF8B4BEA}" presName="Name0" presStyleCnt="0">
        <dgm:presLayoutVars>
          <dgm:dir/>
          <dgm:animLvl val="lvl"/>
          <dgm:resizeHandles val="exact"/>
        </dgm:presLayoutVars>
      </dgm:prSet>
      <dgm:spPr/>
    </dgm:pt>
    <dgm:pt modelId="{ED3052BE-9676-433E-BA0E-834C37F1586C}" type="pres">
      <dgm:prSet presAssocID="{BFDB962C-EAFA-4F66-AF15-6E120A0BC0FC}" presName="composite" presStyleCnt="0"/>
      <dgm:spPr/>
    </dgm:pt>
    <dgm:pt modelId="{6E311B02-D2E3-46A8-8BBE-6E2ACD8B2DDC}" type="pres">
      <dgm:prSet presAssocID="{BFDB962C-EAFA-4F66-AF15-6E120A0BC0FC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E978A5F8-B1EA-40F8-8DFE-03466D6DABC2}" type="pres">
      <dgm:prSet presAssocID="{BFDB962C-EAFA-4F66-AF15-6E120A0BC0FC}" presName="desTx" presStyleLbl="alignAccFollowNode1" presStyleIdx="0" presStyleCnt="3">
        <dgm:presLayoutVars>
          <dgm:bulletEnabled val="1"/>
        </dgm:presLayoutVars>
      </dgm:prSet>
      <dgm:spPr/>
    </dgm:pt>
    <dgm:pt modelId="{045CBB32-72A5-4208-9278-A868000FA058}" type="pres">
      <dgm:prSet presAssocID="{C32BE057-9889-4A18-A6A4-950937C5255E}" presName="space" presStyleCnt="0"/>
      <dgm:spPr/>
    </dgm:pt>
    <dgm:pt modelId="{C4E73482-C745-4375-9843-EF51EABB5446}" type="pres">
      <dgm:prSet presAssocID="{FBCDF2A1-2C11-4575-AA97-66C633A29416}" presName="composite" presStyleCnt="0"/>
      <dgm:spPr/>
    </dgm:pt>
    <dgm:pt modelId="{38A8A698-B005-42D7-8575-A965F72FCD7A}" type="pres">
      <dgm:prSet presAssocID="{FBCDF2A1-2C11-4575-AA97-66C633A29416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6D47FAD6-87F3-4B59-B9F9-DE8364F04D4E}" type="pres">
      <dgm:prSet presAssocID="{FBCDF2A1-2C11-4575-AA97-66C633A29416}" presName="desTx" presStyleLbl="alignAccFollowNode1" presStyleIdx="1" presStyleCnt="3">
        <dgm:presLayoutVars>
          <dgm:bulletEnabled val="1"/>
        </dgm:presLayoutVars>
      </dgm:prSet>
      <dgm:spPr/>
    </dgm:pt>
    <dgm:pt modelId="{F8E617FD-8AAA-4E18-941D-1E9DF07878DF}" type="pres">
      <dgm:prSet presAssocID="{1724493E-21DB-4424-940C-26EA6CC3FA30}" presName="space" presStyleCnt="0"/>
      <dgm:spPr/>
    </dgm:pt>
    <dgm:pt modelId="{C5F95F46-F85C-4CE8-AD7F-99B6FC29B4AF}" type="pres">
      <dgm:prSet presAssocID="{7E85E737-8152-4AD8-A98E-95A0DAACD477}" presName="composite" presStyleCnt="0"/>
      <dgm:spPr/>
    </dgm:pt>
    <dgm:pt modelId="{27AB0D5E-BE98-4FB5-BD70-46923E028341}" type="pres">
      <dgm:prSet presAssocID="{7E85E737-8152-4AD8-A98E-95A0DAACD477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581FF830-FF68-4006-871F-81A5904A07C5}" type="pres">
      <dgm:prSet presAssocID="{7E85E737-8152-4AD8-A98E-95A0DAACD477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6A3EC61D-CF4B-4384-80E9-D0C401C041CD}" srcId="{B60DE81E-29CE-44DD-8CEC-0A37FF8B4BEA}" destId="{7E85E737-8152-4AD8-A98E-95A0DAACD477}" srcOrd="2" destOrd="0" parTransId="{C6D81FB2-DE8A-4540-8C9E-33D45FE5A97D}" sibTransId="{892A33D9-58C4-4F31-A82D-95CAE556D757}"/>
    <dgm:cxn modelId="{4311C227-0418-4AE4-8187-C657A147032E}" type="presOf" srcId="{78F00B6D-5DDB-4601-849C-5DC03B828924}" destId="{6D47FAD6-87F3-4B59-B9F9-DE8364F04D4E}" srcOrd="0" destOrd="1" presId="urn:microsoft.com/office/officeart/2005/8/layout/hList1"/>
    <dgm:cxn modelId="{DC9A9D2F-1744-41BA-BF96-470F0035B475}" type="presOf" srcId="{A6D502D7-69BB-4243-9A6F-CC0A05D4CBD7}" destId="{E978A5F8-B1EA-40F8-8DFE-03466D6DABC2}" srcOrd="0" destOrd="1" presId="urn:microsoft.com/office/officeart/2005/8/layout/hList1"/>
    <dgm:cxn modelId="{E434C934-D16D-4B95-8B1E-EB3F98F54BA4}" srcId="{B60DE81E-29CE-44DD-8CEC-0A37FF8B4BEA}" destId="{FBCDF2A1-2C11-4575-AA97-66C633A29416}" srcOrd="1" destOrd="0" parTransId="{C7B607A1-613C-4E4D-9409-8F9C56E16DF2}" sibTransId="{1724493E-21DB-4424-940C-26EA6CC3FA30}"/>
    <dgm:cxn modelId="{B38FD15E-B780-42D7-AC29-279E67BBD892}" type="presOf" srcId="{BFDB962C-EAFA-4F66-AF15-6E120A0BC0FC}" destId="{6E311B02-D2E3-46A8-8BBE-6E2ACD8B2DDC}" srcOrd="0" destOrd="0" presId="urn:microsoft.com/office/officeart/2005/8/layout/hList1"/>
    <dgm:cxn modelId="{EC5E2D82-8809-42CD-BB17-A52570BFE4F5}" srcId="{7E85E737-8152-4AD8-A98E-95A0DAACD477}" destId="{9E1303EA-4720-4B1F-B769-D2194A080F1E}" srcOrd="1" destOrd="0" parTransId="{9A201747-D544-4CD4-9C2F-1784E03E497C}" sibTransId="{B4E3DEEA-BD2B-46EA-BE49-8D5E6B0AD208}"/>
    <dgm:cxn modelId="{810A9C9F-A0F6-4991-A324-4E44C372D4F1}" srcId="{7E85E737-8152-4AD8-A98E-95A0DAACD477}" destId="{4A683759-2C10-4CAD-BD2F-3B334C19CC50}" srcOrd="0" destOrd="0" parTransId="{4363D056-220C-447A-BB2D-A1EC2E692244}" sibTransId="{56591758-6651-4CFC-B96C-AD73D915298C}"/>
    <dgm:cxn modelId="{68F4CBA2-9EE7-4A9A-B764-AC5CD03DE481}" type="presOf" srcId="{FBCDF2A1-2C11-4575-AA97-66C633A29416}" destId="{38A8A698-B005-42D7-8575-A965F72FCD7A}" srcOrd="0" destOrd="0" presId="urn:microsoft.com/office/officeart/2005/8/layout/hList1"/>
    <dgm:cxn modelId="{87A344A4-BD0A-4D20-BC06-945865DB0196}" srcId="{BFDB962C-EAFA-4F66-AF15-6E120A0BC0FC}" destId="{A6D502D7-69BB-4243-9A6F-CC0A05D4CBD7}" srcOrd="1" destOrd="0" parTransId="{13CA8C57-5FB9-4BB5-B2DE-693D1A807CEE}" sibTransId="{317A0D5C-78DF-475E-AEEA-155C7D927CCA}"/>
    <dgm:cxn modelId="{D587B7AE-C198-4A47-B846-9DC71F6835D6}" type="presOf" srcId="{7D1F1338-20F5-41D5-AFCF-C93069645B66}" destId="{E978A5F8-B1EA-40F8-8DFE-03466D6DABC2}" srcOrd="0" destOrd="0" presId="urn:microsoft.com/office/officeart/2005/8/layout/hList1"/>
    <dgm:cxn modelId="{091655BE-BC8D-4945-A16E-CF516AC651D6}" type="presOf" srcId="{9E1303EA-4720-4B1F-B769-D2194A080F1E}" destId="{581FF830-FF68-4006-871F-81A5904A07C5}" srcOrd="0" destOrd="1" presId="urn:microsoft.com/office/officeart/2005/8/layout/hList1"/>
    <dgm:cxn modelId="{A24BA8C0-5B09-4D38-95AD-ECD0BD396A0D}" srcId="{FBCDF2A1-2C11-4575-AA97-66C633A29416}" destId="{78F00B6D-5DDB-4601-849C-5DC03B828924}" srcOrd="1" destOrd="0" parTransId="{6108EC5A-CD3A-4C0E-A178-09952EE4C6FA}" sibTransId="{98F445C1-456E-4740-8133-396662FD0CD3}"/>
    <dgm:cxn modelId="{2A5F8AC9-563C-4237-B3BC-477264DDCC44}" type="presOf" srcId="{4A683759-2C10-4CAD-BD2F-3B334C19CC50}" destId="{581FF830-FF68-4006-871F-81A5904A07C5}" srcOrd="0" destOrd="0" presId="urn:microsoft.com/office/officeart/2005/8/layout/hList1"/>
    <dgm:cxn modelId="{B53D20D2-C409-4923-A417-B2A916A05E7E}" type="presOf" srcId="{7E85E737-8152-4AD8-A98E-95A0DAACD477}" destId="{27AB0D5E-BE98-4FB5-BD70-46923E028341}" srcOrd="0" destOrd="0" presId="urn:microsoft.com/office/officeart/2005/8/layout/hList1"/>
    <dgm:cxn modelId="{4E4518DF-42D0-4B8F-83C4-490918C3CC81}" srcId="{FBCDF2A1-2C11-4575-AA97-66C633A29416}" destId="{28D4C640-A9BB-4DFB-8CA5-F04050C978AE}" srcOrd="0" destOrd="0" parTransId="{53141A67-8D04-4D39-B7DD-CF81A8EA5E9A}" sibTransId="{7A6DC3D0-750A-49E6-BA10-89D82DDDF747}"/>
    <dgm:cxn modelId="{DEA806E8-4345-4AA4-B84C-35575EF57953}" type="presOf" srcId="{B60DE81E-29CE-44DD-8CEC-0A37FF8B4BEA}" destId="{31F1E901-C6A3-438A-97B0-5A3637FAA601}" srcOrd="0" destOrd="0" presId="urn:microsoft.com/office/officeart/2005/8/layout/hList1"/>
    <dgm:cxn modelId="{402625EA-FD26-463F-A2C6-239CBE11D9FB}" srcId="{BFDB962C-EAFA-4F66-AF15-6E120A0BC0FC}" destId="{7D1F1338-20F5-41D5-AFCF-C93069645B66}" srcOrd="0" destOrd="0" parTransId="{640D55C9-CDC9-48CE-A9AA-18EC3199DDE4}" sibTransId="{02DC76A3-1586-4439-9D54-CE6D5C4CA093}"/>
    <dgm:cxn modelId="{C264C6F4-70E4-4F51-95C6-2BBC5BD8249B}" srcId="{B60DE81E-29CE-44DD-8CEC-0A37FF8B4BEA}" destId="{BFDB962C-EAFA-4F66-AF15-6E120A0BC0FC}" srcOrd="0" destOrd="0" parTransId="{8DAF1062-1438-4778-B73A-1EAAAD0443B1}" sibTransId="{C32BE057-9889-4A18-A6A4-950937C5255E}"/>
    <dgm:cxn modelId="{0DD6DBF5-D19E-45DD-9639-4F577CE9340E}" type="presOf" srcId="{28D4C640-A9BB-4DFB-8CA5-F04050C978AE}" destId="{6D47FAD6-87F3-4B59-B9F9-DE8364F04D4E}" srcOrd="0" destOrd="0" presId="urn:microsoft.com/office/officeart/2005/8/layout/hList1"/>
    <dgm:cxn modelId="{79472075-5960-476C-9F63-3D3BDE6536A4}" type="presParOf" srcId="{31F1E901-C6A3-438A-97B0-5A3637FAA601}" destId="{ED3052BE-9676-433E-BA0E-834C37F1586C}" srcOrd="0" destOrd="0" presId="urn:microsoft.com/office/officeart/2005/8/layout/hList1"/>
    <dgm:cxn modelId="{4ED73781-5FA2-4F02-B326-F4DFF04FD956}" type="presParOf" srcId="{ED3052BE-9676-433E-BA0E-834C37F1586C}" destId="{6E311B02-D2E3-46A8-8BBE-6E2ACD8B2DDC}" srcOrd="0" destOrd="0" presId="urn:microsoft.com/office/officeart/2005/8/layout/hList1"/>
    <dgm:cxn modelId="{00A24A0F-DE91-429A-97B6-2E7D52324942}" type="presParOf" srcId="{ED3052BE-9676-433E-BA0E-834C37F1586C}" destId="{E978A5F8-B1EA-40F8-8DFE-03466D6DABC2}" srcOrd="1" destOrd="0" presId="urn:microsoft.com/office/officeart/2005/8/layout/hList1"/>
    <dgm:cxn modelId="{BB5D1BF0-1158-49F6-B021-0DD2A502B709}" type="presParOf" srcId="{31F1E901-C6A3-438A-97B0-5A3637FAA601}" destId="{045CBB32-72A5-4208-9278-A868000FA058}" srcOrd="1" destOrd="0" presId="urn:microsoft.com/office/officeart/2005/8/layout/hList1"/>
    <dgm:cxn modelId="{EDF41529-5066-42EB-8EB4-F547EF040365}" type="presParOf" srcId="{31F1E901-C6A3-438A-97B0-5A3637FAA601}" destId="{C4E73482-C745-4375-9843-EF51EABB5446}" srcOrd="2" destOrd="0" presId="urn:microsoft.com/office/officeart/2005/8/layout/hList1"/>
    <dgm:cxn modelId="{2163710C-B58B-44BD-B963-9F2ABB749B88}" type="presParOf" srcId="{C4E73482-C745-4375-9843-EF51EABB5446}" destId="{38A8A698-B005-42D7-8575-A965F72FCD7A}" srcOrd="0" destOrd="0" presId="urn:microsoft.com/office/officeart/2005/8/layout/hList1"/>
    <dgm:cxn modelId="{F97297E9-469A-47CF-9C67-683DE8BA383D}" type="presParOf" srcId="{C4E73482-C745-4375-9843-EF51EABB5446}" destId="{6D47FAD6-87F3-4B59-B9F9-DE8364F04D4E}" srcOrd="1" destOrd="0" presId="urn:microsoft.com/office/officeart/2005/8/layout/hList1"/>
    <dgm:cxn modelId="{7120621F-C59F-45DB-9AA4-9B7FD90D0EF1}" type="presParOf" srcId="{31F1E901-C6A3-438A-97B0-5A3637FAA601}" destId="{F8E617FD-8AAA-4E18-941D-1E9DF07878DF}" srcOrd="3" destOrd="0" presId="urn:microsoft.com/office/officeart/2005/8/layout/hList1"/>
    <dgm:cxn modelId="{F2617239-BCA9-4C6B-9023-D226C74FDFCF}" type="presParOf" srcId="{31F1E901-C6A3-438A-97B0-5A3637FAA601}" destId="{C5F95F46-F85C-4CE8-AD7F-99B6FC29B4AF}" srcOrd="4" destOrd="0" presId="urn:microsoft.com/office/officeart/2005/8/layout/hList1"/>
    <dgm:cxn modelId="{F8296DAA-107E-4B64-B39E-1BC889B2111F}" type="presParOf" srcId="{C5F95F46-F85C-4CE8-AD7F-99B6FC29B4AF}" destId="{27AB0D5E-BE98-4FB5-BD70-46923E028341}" srcOrd="0" destOrd="0" presId="urn:microsoft.com/office/officeart/2005/8/layout/hList1"/>
    <dgm:cxn modelId="{624EC6E8-95B2-4DE8-88B0-51FECF4D03DA}" type="presParOf" srcId="{C5F95F46-F85C-4CE8-AD7F-99B6FC29B4AF}" destId="{581FF830-FF68-4006-871F-81A5904A07C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C6D66CF-6A5B-418E-9346-7E7984FD2B96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6595555-8A5D-42C2-B5E6-44D4C6088FA9}">
      <dgm:prSet phldrT="[文本]"/>
      <dgm:spPr/>
      <dgm:t>
        <a:bodyPr/>
        <a:lstStyle/>
        <a:p>
          <a:r>
            <a:rPr lang="zh-CN" altLang="en-US" dirty="0"/>
            <a:t>资源争用</a:t>
          </a:r>
        </a:p>
      </dgm:t>
    </dgm:pt>
    <dgm:pt modelId="{04672235-7FFF-45F1-96EC-3994976C381B}" cxnId="{87BA64CC-E9F5-42BC-9D6B-629BF21B3A3D}" type="parTrans">
      <dgm:prSet/>
      <dgm:spPr/>
      <dgm:t>
        <a:bodyPr/>
        <a:lstStyle/>
        <a:p>
          <a:endParaRPr lang="zh-CN" altLang="en-US"/>
        </a:p>
      </dgm:t>
    </dgm:pt>
    <dgm:pt modelId="{6AE06A1C-78D1-45EA-8DB2-4B9D6B3DBF8F}" cxnId="{87BA64CC-E9F5-42BC-9D6B-629BF21B3A3D}" type="sibTrans">
      <dgm:prSet/>
      <dgm:spPr/>
      <dgm:t>
        <a:bodyPr/>
        <a:lstStyle/>
        <a:p>
          <a:endParaRPr lang="zh-CN" altLang="en-US"/>
        </a:p>
      </dgm:t>
    </dgm:pt>
    <dgm:pt modelId="{08F3324B-B9C8-4157-99C9-3854A3F5F024}">
      <dgm:prSet phldrT="[文本]"/>
      <dgm:spPr/>
      <dgm:t>
        <a:bodyPr/>
        <a:lstStyle/>
        <a:p>
          <a:r>
            <a:rPr lang="zh-CN" altLang="en-US" dirty="0"/>
            <a:t>开发的组织</a:t>
          </a:r>
        </a:p>
      </dgm:t>
    </dgm:pt>
    <dgm:pt modelId="{6B4ED832-57C3-424C-96DA-B70D33D8A219}" cxnId="{1F6DBEC7-5283-486B-86AF-53960BDF4671}" type="parTrans">
      <dgm:prSet/>
      <dgm:spPr/>
      <dgm:t>
        <a:bodyPr/>
        <a:lstStyle/>
        <a:p>
          <a:endParaRPr lang="zh-CN" altLang="en-US"/>
        </a:p>
      </dgm:t>
    </dgm:pt>
    <dgm:pt modelId="{5E109B05-CBF9-4FF5-9B8E-31868A5624D9}" cxnId="{1F6DBEC7-5283-486B-86AF-53960BDF4671}" type="sibTrans">
      <dgm:prSet/>
      <dgm:spPr/>
      <dgm:t>
        <a:bodyPr/>
        <a:lstStyle/>
        <a:p>
          <a:endParaRPr lang="zh-CN" altLang="en-US"/>
        </a:p>
      </dgm:t>
    </dgm:pt>
    <dgm:pt modelId="{35977DC3-289A-43E1-A685-97EF6DB05584}">
      <dgm:prSet phldrT="[文本]"/>
      <dgm:spPr/>
      <dgm:t>
        <a:bodyPr/>
        <a:lstStyle/>
        <a:p>
          <a:r>
            <a:rPr lang="zh-CN" altLang="en-US" dirty="0"/>
            <a:t>大规模的软件开发活动中，难以协调大量模块间的信号量调用顺序</a:t>
          </a:r>
        </a:p>
      </dgm:t>
    </dgm:pt>
    <dgm:pt modelId="{A7FC4DE3-042D-4ADD-A84E-3B4073712C1F}" cxnId="{30674147-4E92-4002-8225-843CE97E9089}" type="parTrans">
      <dgm:prSet/>
      <dgm:spPr/>
      <dgm:t>
        <a:bodyPr/>
        <a:lstStyle/>
        <a:p>
          <a:endParaRPr lang="zh-CN" altLang="en-US"/>
        </a:p>
      </dgm:t>
    </dgm:pt>
    <dgm:pt modelId="{23CB71B5-BA5E-413D-BCA9-A0F504578DC8}" cxnId="{30674147-4E92-4002-8225-843CE97E9089}" type="sibTrans">
      <dgm:prSet/>
      <dgm:spPr/>
      <dgm:t>
        <a:bodyPr/>
        <a:lstStyle/>
        <a:p>
          <a:endParaRPr lang="zh-CN" altLang="en-US"/>
        </a:p>
      </dgm:t>
    </dgm:pt>
    <dgm:pt modelId="{082ADC58-E1E1-421F-990B-DFF121460BE2}">
      <dgm:prSet phldrT="[文本]"/>
      <dgm:spPr/>
      <dgm:t>
        <a:bodyPr/>
        <a:lstStyle/>
        <a:p>
          <a:r>
            <a:rPr lang="zh-CN" altLang="en-US" dirty="0"/>
            <a:t>每个进程需要使用两种资源</a:t>
          </a:r>
        </a:p>
      </dgm:t>
    </dgm:pt>
    <dgm:pt modelId="{B470ED67-F0F9-47B5-93C9-3238582C7E55}" cxnId="{4DDBE3D3-CB64-431F-A7D8-B0D2FF3100F7}" type="parTrans">
      <dgm:prSet/>
      <dgm:spPr/>
      <dgm:t>
        <a:bodyPr/>
        <a:lstStyle/>
        <a:p>
          <a:endParaRPr lang="zh-CN" altLang="en-US"/>
        </a:p>
      </dgm:t>
    </dgm:pt>
    <dgm:pt modelId="{5216A10D-4344-41B7-9D50-42CA7F048E78}" cxnId="{4DDBE3D3-CB64-431F-A7D8-B0D2FF3100F7}" type="sibTrans">
      <dgm:prSet/>
      <dgm:spPr/>
      <dgm:t>
        <a:bodyPr/>
        <a:lstStyle/>
        <a:p>
          <a:endParaRPr lang="zh-CN" altLang="en-US"/>
        </a:p>
      </dgm:t>
    </dgm:pt>
    <dgm:pt modelId="{52AF5578-9749-4546-915D-0FD204E804D3}">
      <dgm:prSet phldrT="[文本]"/>
      <dgm:spPr/>
      <dgm:t>
        <a:bodyPr/>
        <a:lstStyle/>
        <a:p>
          <a:r>
            <a:rPr lang="zh-CN" altLang="en-US" dirty="0"/>
            <a:t>每两个进程间有一种资源需要竞争</a:t>
          </a:r>
        </a:p>
      </dgm:t>
    </dgm:pt>
    <dgm:pt modelId="{027F2DA9-4E72-4C5F-B55B-2B334CA4AD76}" cxnId="{582248AE-6523-4D86-9281-D6B84DAC6524}" type="parTrans">
      <dgm:prSet/>
      <dgm:spPr/>
      <dgm:t>
        <a:bodyPr/>
        <a:lstStyle/>
        <a:p>
          <a:endParaRPr lang="zh-CN" altLang="en-US"/>
        </a:p>
      </dgm:t>
    </dgm:pt>
    <dgm:pt modelId="{EB87BBA9-7771-45C6-B773-877057F9F6AE}" cxnId="{582248AE-6523-4D86-9281-D6B84DAC6524}" type="sibTrans">
      <dgm:prSet/>
      <dgm:spPr/>
      <dgm:t>
        <a:bodyPr/>
        <a:lstStyle/>
        <a:p>
          <a:endParaRPr lang="zh-CN" altLang="en-US"/>
        </a:p>
      </dgm:t>
    </dgm:pt>
    <dgm:pt modelId="{F56D2105-FB4F-453F-8DF2-3389DF94A214}">
      <dgm:prSet phldrT="[文本]"/>
      <dgm:spPr/>
      <dgm:t>
        <a:bodyPr/>
        <a:lstStyle/>
        <a:p>
          <a:r>
            <a:rPr lang="zh-CN" altLang="en-US" dirty="0"/>
            <a:t>资源使用的先后顺序不同</a:t>
          </a:r>
        </a:p>
      </dgm:t>
    </dgm:pt>
    <dgm:pt modelId="{8BA73938-D48A-4A53-AF94-546DE77F7F3A}" cxnId="{CC1FC71D-7979-4236-9244-9A34FA3803F3}" type="parTrans">
      <dgm:prSet/>
      <dgm:spPr/>
      <dgm:t>
        <a:bodyPr/>
        <a:lstStyle/>
        <a:p>
          <a:endParaRPr lang="zh-CN" altLang="en-US"/>
        </a:p>
      </dgm:t>
    </dgm:pt>
    <dgm:pt modelId="{D12EC3E4-DBAC-4204-890C-EE03E8B0B5AD}" cxnId="{CC1FC71D-7979-4236-9244-9A34FA3803F3}" type="sibTrans">
      <dgm:prSet/>
      <dgm:spPr/>
      <dgm:t>
        <a:bodyPr/>
        <a:lstStyle/>
        <a:p>
          <a:endParaRPr lang="zh-CN" altLang="en-US"/>
        </a:p>
      </dgm:t>
    </dgm:pt>
    <dgm:pt modelId="{0194B171-45C1-4B10-8955-860F3243A24F}" type="pres">
      <dgm:prSet presAssocID="{5C6D66CF-6A5B-418E-9346-7E7984FD2B96}" presName="Name0" presStyleCnt="0">
        <dgm:presLayoutVars>
          <dgm:dir/>
          <dgm:animLvl val="lvl"/>
          <dgm:resizeHandles val="exact"/>
        </dgm:presLayoutVars>
      </dgm:prSet>
      <dgm:spPr/>
    </dgm:pt>
    <dgm:pt modelId="{AAC1C529-972A-4B64-A4A5-8BF867E2FF41}" type="pres">
      <dgm:prSet presAssocID="{A6595555-8A5D-42C2-B5E6-44D4C6088FA9}" presName="composite" presStyleCnt="0"/>
      <dgm:spPr/>
    </dgm:pt>
    <dgm:pt modelId="{8F815F1E-21B2-4590-823E-1AF966FCAE6D}" type="pres">
      <dgm:prSet presAssocID="{A6595555-8A5D-42C2-B5E6-44D4C6088FA9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DC20296-0823-4567-9E79-BF5DB3548A22}" type="pres">
      <dgm:prSet presAssocID="{A6595555-8A5D-42C2-B5E6-44D4C6088FA9}" presName="desTx" presStyleLbl="alignAccFollowNode1" presStyleIdx="0" presStyleCnt="2">
        <dgm:presLayoutVars>
          <dgm:bulletEnabled val="1"/>
        </dgm:presLayoutVars>
      </dgm:prSet>
      <dgm:spPr/>
    </dgm:pt>
    <dgm:pt modelId="{5F20AC7D-8ED7-43D4-914D-D647AC8C6DA8}" type="pres">
      <dgm:prSet presAssocID="{6AE06A1C-78D1-45EA-8DB2-4B9D6B3DBF8F}" presName="space" presStyleCnt="0"/>
      <dgm:spPr/>
    </dgm:pt>
    <dgm:pt modelId="{AEF48294-20A7-44A8-BEE1-6B2776E77531}" type="pres">
      <dgm:prSet presAssocID="{08F3324B-B9C8-4157-99C9-3854A3F5F024}" presName="composite" presStyleCnt="0"/>
      <dgm:spPr/>
    </dgm:pt>
    <dgm:pt modelId="{8C3863E4-40BA-4E80-91FD-68A849831778}" type="pres">
      <dgm:prSet presAssocID="{08F3324B-B9C8-4157-99C9-3854A3F5F024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EDFCD796-6C03-4C4B-B757-CAA3CD439DB7}" type="pres">
      <dgm:prSet presAssocID="{08F3324B-B9C8-4157-99C9-3854A3F5F024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C4523609-9F2A-4043-9889-0DDA3968DAE9}" type="presOf" srcId="{082ADC58-E1E1-421F-990B-DFF121460BE2}" destId="{BDC20296-0823-4567-9E79-BF5DB3548A22}" srcOrd="0" destOrd="0" presId="urn:microsoft.com/office/officeart/2005/8/layout/hList1"/>
    <dgm:cxn modelId="{A0A5440F-9A55-4E7C-B000-B311900F6827}" type="presOf" srcId="{F56D2105-FB4F-453F-8DF2-3389DF94A214}" destId="{BDC20296-0823-4567-9E79-BF5DB3548A22}" srcOrd="0" destOrd="2" presId="urn:microsoft.com/office/officeart/2005/8/layout/hList1"/>
    <dgm:cxn modelId="{CC1FC71D-7979-4236-9244-9A34FA3803F3}" srcId="{A6595555-8A5D-42C2-B5E6-44D4C6088FA9}" destId="{F56D2105-FB4F-453F-8DF2-3389DF94A214}" srcOrd="2" destOrd="0" parTransId="{8BA73938-D48A-4A53-AF94-546DE77F7F3A}" sibTransId="{D12EC3E4-DBAC-4204-890C-EE03E8B0B5AD}"/>
    <dgm:cxn modelId="{E9B9FB2A-B1FC-4C4E-B870-107DA2A97D9C}" type="presOf" srcId="{52AF5578-9749-4546-915D-0FD204E804D3}" destId="{BDC20296-0823-4567-9E79-BF5DB3548A22}" srcOrd="0" destOrd="1" presId="urn:microsoft.com/office/officeart/2005/8/layout/hList1"/>
    <dgm:cxn modelId="{8FEEA032-1F10-4FA5-8AC0-2763C5203051}" type="presOf" srcId="{A6595555-8A5D-42C2-B5E6-44D4C6088FA9}" destId="{8F815F1E-21B2-4590-823E-1AF966FCAE6D}" srcOrd="0" destOrd="0" presId="urn:microsoft.com/office/officeart/2005/8/layout/hList1"/>
    <dgm:cxn modelId="{DE588134-C42D-4D0C-A1D2-48E352E96E5A}" type="presOf" srcId="{08F3324B-B9C8-4157-99C9-3854A3F5F024}" destId="{8C3863E4-40BA-4E80-91FD-68A849831778}" srcOrd="0" destOrd="0" presId="urn:microsoft.com/office/officeart/2005/8/layout/hList1"/>
    <dgm:cxn modelId="{30674147-4E92-4002-8225-843CE97E9089}" srcId="{08F3324B-B9C8-4157-99C9-3854A3F5F024}" destId="{35977DC3-289A-43E1-A685-97EF6DB05584}" srcOrd="0" destOrd="0" parTransId="{A7FC4DE3-042D-4ADD-A84E-3B4073712C1F}" sibTransId="{23CB71B5-BA5E-413D-BCA9-A0F504578DC8}"/>
    <dgm:cxn modelId="{C59CA54E-2304-49A1-959B-87AF313C87B1}" type="presOf" srcId="{5C6D66CF-6A5B-418E-9346-7E7984FD2B96}" destId="{0194B171-45C1-4B10-8955-860F3243A24F}" srcOrd="0" destOrd="0" presId="urn:microsoft.com/office/officeart/2005/8/layout/hList1"/>
    <dgm:cxn modelId="{582248AE-6523-4D86-9281-D6B84DAC6524}" srcId="{A6595555-8A5D-42C2-B5E6-44D4C6088FA9}" destId="{52AF5578-9749-4546-915D-0FD204E804D3}" srcOrd="1" destOrd="0" parTransId="{027F2DA9-4E72-4C5F-B55B-2B334CA4AD76}" sibTransId="{EB87BBA9-7771-45C6-B773-877057F9F6AE}"/>
    <dgm:cxn modelId="{A4A9C9C6-48EE-4506-A8CE-FBEBCE46712D}" type="presOf" srcId="{35977DC3-289A-43E1-A685-97EF6DB05584}" destId="{EDFCD796-6C03-4C4B-B757-CAA3CD439DB7}" srcOrd="0" destOrd="0" presId="urn:microsoft.com/office/officeart/2005/8/layout/hList1"/>
    <dgm:cxn modelId="{1F6DBEC7-5283-486B-86AF-53960BDF4671}" srcId="{5C6D66CF-6A5B-418E-9346-7E7984FD2B96}" destId="{08F3324B-B9C8-4157-99C9-3854A3F5F024}" srcOrd="1" destOrd="0" parTransId="{6B4ED832-57C3-424C-96DA-B70D33D8A219}" sibTransId="{5E109B05-CBF9-4FF5-9B8E-31868A5624D9}"/>
    <dgm:cxn modelId="{87BA64CC-E9F5-42BC-9D6B-629BF21B3A3D}" srcId="{5C6D66CF-6A5B-418E-9346-7E7984FD2B96}" destId="{A6595555-8A5D-42C2-B5E6-44D4C6088FA9}" srcOrd="0" destOrd="0" parTransId="{04672235-7FFF-45F1-96EC-3994976C381B}" sibTransId="{6AE06A1C-78D1-45EA-8DB2-4B9D6B3DBF8F}"/>
    <dgm:cxn modelId="{4DDBE3D3-CB64-431F-A7D8-B0D2FF3100F7}" srcId="{A6595555-8A5D-42C2-B5E6-44D4C6088FA9}" destId="{082ADC58-E1E1-421F-990B-DFF121460BE2}" srcOrd="0" destOrd="0" parTransId="{B470ED67-F0F9-47B5-93C9-3238582C7E55}" sibTransId="{5216A10D-4344-41B7-9D50-42CA7F048E78}"/>
    <dgm:cxn modelId="{8DD39228-D74A-4C48-833F-F0F8AFC1DF31}" type="presParOf" srcId="{0194B171-45C1-4B10-8955-860F3243A24F}" destId="{AAC1C529-972A-4B64-A4A5-8BF867E2FF41}" srcOrd="0" destOrd="0" presId="urn:microsoft.com/office/officeart/2005/8/layout/hList1"/>
    <dgm:cxn modelId="{7F8446D6-9027-4E9A-910B-C2753F51B60D}" type="presParOf" srcId="{AAC1C529-972A-4B64-A4A5-8BF867E2FF41}" destId="{8F815F1E-21B2-4590-823E-1AF966FCAE6D}" srcOrd="0" destOrd="0" presId="urn:microsoft.com/office/officeart/2005/8/layout/hList1"/>
    <dgm:cxn modelId="{88A7DB91-49E4-4B20-8726-0B64764D7DAB}" type="presParOf" srcId="{AAC1C529-972A-4B64-A4A5-8BF867E2FF41}" destId="{BDC20296-0823-4567-9E79-BF5DB3548A22}" srcOrd="1" destOrd="0" presId="urn:microsoft.com/office/officeart/2005/8/layout/hList1"/>
    <dgm:cxn modelId="{9E5AAED6-F854-47D8-8775-905C1221CCC4}" type="presParOf" srcId="{0194B171-45C1-4B10-8955-860F3243A24F}" destId="{5F20AC7D-8ED7-43D4-914D-D647AC8C6DA8}" srcOrd="1" destOrd="0" presId="urn:microsoft.com/office/officeart/2005/8/layout/hList1"/>
    <dgm:cxn modelId="{7ED1310B-ACD8-47A4-9215-82DFBDBC4E54}" type="presParOf" srcId="{0194B171-45C1-4B10-8955-860F3243A24F}" destId="{AEF48294-20A7-44A8-BEE1-6B2776E77531}" srcOrd="2" destOrd="0" presId="urn:microsoft.com/office/officeart/2005/8/layout/hList1"/>
    <dgm:cxn modelId="{F9880E31-A554-4C09-8CD5-77CB858238A2}" type="presParOf" srcId="{AEF48294-20A7-44A8-BEE1-6B2776E77531}" destId="{8C3863E4-40BA-4E80-91FD-68A849831778}" srcOrd="0" destOrd="0" presId="urn:microsoft.com/office/officeart/2005/8/layout/hList1"/>
    <dgm:cxn modelId="{A73FFB74-75CA-43F8-B1BF-4C9A70FDA336}" type="presParOf" srcId="{AEF48294-20A7-44A8-BEE1-6B2776E77531}" destId="{EDFCD796-6C03-4C4B-B757-CAA3CD439DB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60DE81E-29CE-44DD-8CEC-0A37FF8B4BEA}" type="doc">
      <dgm:prSet loTypeId="urn:microsoft.com/office/officeart/2005/8/layout/h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BFDB962C-EAFA-4F66-AF15-6E120A0BC0FC}">
      <dgm:prSet phldrT="[文本]"/>
      <dgm:spPr/>
      <dgm:t>
        <a:bodyPr/>
        <a:lstStyle/>
        <a:p>
          <a:r>
            <a:rPr lang="zh-CN" altLang="en-US" dirty="0"/>
            <a:t>复印机</a:t>
          </a:r>
        </a:p>
      </dgm:t>
    </dgm:pt>
    <dgm:pt modelId="{8DAF1062-1438-4778-B73A-1EAAAD0443B1}" cxnId="{C264C6F4-70E4-4F51-95C6-2BBC5BD8249B}" type="parTrans">
      <dgm:prSet/>
      <dgm:spPr/>
      <dgm:t>
        <a:bodyPr/>
        <a:lstStyle/>
        <a:p>
          <a:endParaRPr lang="zh-CN" altLang="en-US"/>
        </a:p>
      </dgm:t>
    </dgm:pt>
    <dgm:pt modelId="{C32BE057-9889-4A18-A6A4-950937C5255E}" cxnId="{C264C6F4-70E4-4F51-95C6-2BBC5BD8249B}" type="sibTrans">
      <dgm:prSet/>
      <dgm:spPr/>
      <dgm:t>
        <a:bodyPr/>
        <a:lstStyle/>
        <a:p>
          <a:endParaRPr lang="zh-CN" altLang="en-US"/>
        </a:p>
      </dgm:t>
    </dgm:pt>
    <dgm:pt modelId="{7D1F1338-20F5-41D5-AFCF-C93069645B66}">
      <dgm:prSet phldrT="[文本]"/>
      <dgm:spPr/>
      <dgm:t>
        <a:bodyPr/>
        <a:lstStyle/>
        <a:p>
          <a:r>
            <a:rPr lang="zh-CN" altLang="en-US" dirty="0"/>
            <a:t>扫描仪</a:t>
          </a:r>
        </a:p>
      </dgm:t>
    </dgm:pt>
    <dgm:pt modelId="{640D55C9-CDC9-48CE-A9AA-18EC3199DDE4}" cxnId="{402625EA-FD26-463F-A2C6-239CBE11D9FB}" type="parTrans">
      <dgm:prSet/>
      <dgm:spPr/>
      <dgm:t>
        <a:bodyPr/>
        <a:lstStyle/>
        <a:p>
          <a:endParaRPr lang="zh-CN" altLang="en-US"/>
        </a:p>
      </dgm:t>
    </dgm:pt>
    <dgm:pt modelId="{02DC76A3-1586-4439-9D54-CE6D5C4CA093}" cxnId="{402625EA-FD26-463F-A2C6-239CBE11D9FB}" type="sibTrans">
      <dgm:prSet/>
      <dgm:spPr/>
      <dgm:t>
        <a:bodyPr/>
        <a:lstStyle/>
        <a:p>
          <a:endParaRPr lang="zh-CN" altLang="en-US"/>
        </a:p>
      </dgm:t>
    </dgm:pt>
    <dgm:pt modelId="{A6D502D7-69BB-4243-9A6F-CC0A05D4CBD7}">
      <dgm:prSet phldrT="[文本]"/>
      <dgm:spPr/>
      <dgm:t>
        <a:bodyPr/>
        <a:lstStyle/>
        <a:p>
          <a:r>
            <a:rPr lang="zh-CN" altLang="en-US" dirty="0"/>
            <a:t>打印机</a:t>
          </a:r>
        </a:p>
      </dgm:t>
    </dgm:pt>
    <dgm:pt modelId="{13CA8C57-5FB9-4BB5-B2DE-693D1A807CEE}" cxnId="{87A344A4-BD0A-4D20-BC06-945865DB0196}" type="parTrans">
      <dgm:prSet/>
      <dgm:spPr/>
      <dgm:t>
        <a:bodyPr/>
        <a:lstStyle/>
        <a:p>
          <a:endParaRPr lang="zh-CN" altLang="en-US"/>
        </a:p>
      </dgm:t>
    </dgm:pt>
    <dgm:pt modelId="{317A0D5C-78DF-475E-AEEA-155C7D927CCA}" cxnId="{87A344A4-BD0A-4D20-BC06-945865DB0196}" type="sibTrans">
      <dgm:prSet/>
      <dgm:spPr/>
      <dgm:t>
        <a:bodyPr/>
        <a:lstStyle/>
        <a:p>
          <a:endParaRPr lang="zh-CN" altLang="en-US"/>
        </a:p>
      </dgm:t>
    </dgm:pt>
    <dgm:pt modelId="{FBCDF2A1-2C11-4575-AA97-66C633A29416}">
      <dgm:prSet phldrT="[文本]"/>
      <dgm:spPr/>
      <dgm:t>
        <a:bodyPr/>
        <a:lstStyle/>
        <a:p>
          <a:r>
            <a:rPr lang="zh-CN" altLang="en-US" dirty="0"/>
            <a:t>发送传真</a:t>
          </a:r>
        </a:p>
      </dgm:t>
    </dgm:pt>
    <dgm:pt modelId="{C7B607A1-613C-4E4D-9409-8F9C56E16DF2}" cxnId="{E434C934-D16D-4B95-8B1E-EB3F98F54BA4}" type="parTrans">
      <dgm:prSet/>
      <dgm:spPr/>
      <dgm:t>
        <a:bodyPr/>
        <a:lstStyle/>
        <a:p>
          <a:endParaRPr lang="zh-CN" altLang="en-US"/>
        </a:p>
      </dgm:t>
    </dgm:pt>
    <dgm:pt modelId="{1724493E-21DB-4424-940C-26EA6CC3FA30}" cxnId="{E434C934-D16D-4B95-8B1E-EB3F98F54BA4}" type="sibTrans">
      <dgm:prSet/>
      <dgm:spPr/>
      <dgm:t>
        <a:bodyPr/>
        <a:lstStyle/>
        <a:p>
          <a:endParaRPr lang="zh-CN" altLang="en-US"/>
        </a:p>
      </dgm:t>
    </dgm:pt>
    <dgm:pt modelId="{28D4C640-A9BB-4DFB-8CA5-F04050C978AE}">
      <dgm:prSet phldrT="[文本]"/>
      <dgm:spPr/>
      <dgm:t>
        <a:bodyPr/>
        <a:lstStyle/>
        <a:p>
          <a:r>
            <a:rPr lang="zh-CN" altLang="en-US" dirty="0"/>
            <a:t>扫描仪</a:t>
          </a:r>
        </a:p>
      </dgm:t>
    </dgm:pt>
    <dgm:pt modelId="{53141A67-8D04-4D39-B7DD-CF81A8EA5E9A}" cxnId="{4E4518DF-42D0-4B8F-83C4-490918C3CC81}" type="parTrans">
      <dgm:prSet/>
      <dgm:spPr/>
      <dgm:t>
        <a:bodyPr/>
        <a:lstStyle/>
        <a:p>
          <a:endParaRPr lang="zh-CN" altLang="en-US"/>
        </a:p>
      </dgm:t>
    </dgm:pt>
    <dgm:pt modelId="{7A6DC3D0-750A-49E6-BA10-89D82DDDF747}" cxnId="{4E4518DF-42D0-4B8F-83C4-490918C3CC81}" type="sibTrans">
      <dgm:prSet/>
      <dgm:spPr/>
      <dgm:t>
        <a:bodyPr/>
        <a:lstStyle/>
        <a:p>
          <a:endParaRPr lang="zh-CN" altLang="en-US"/>
        </a:p>
      </dgm:t>
    </dgm:pt>
    <dgm:pt modelId="{78F00B6D-5DDB-4601-849C-5DC03B828924}">
      <dgm:prSet phldrT="[文本]"/>
      <dgm:spPr/>
      <dgm:t>
        <a:bodyPr/>
        <a:lstStyle/>
        <a:p>
          <a:r>
            <a:rPr lang="zh-CN" altLang="en-US" dirty="0"/>
            <a:t>网卡</a:t>
          </a:r>
        </a:p>
      </dgm:t>
    </dgm:pt>
    <dgm:pt modelId="{6108EC5A-CD3A-4C0E-A178-09952EE4C6FA}" cxnId="{A24BA8C0-5B09-4D38-95AD-ECD0BD396A0D}" type="parTrans">
      <dgm:prSet/>
      <dgm:spPr/>
      <dgm:t>
        <a:bodyPr/>
        <a:lstStyle/>
        <a:p>
          <a:endParaRPr lang="zh-CN" altLang="en-US"/>
        </a:p>
      </dgm:t>
    </dgm:pt>
    <dgm:pt modelId="{98F445C1-456E-4740-8133-396662FD0CD3}" cxnId="{A24BA8C0-5B09-4D38-95AD-ECD0BD396A0D}" type="sibTrans">
      <dgm:prSet/>
      <dgm:spPr/>
      <dgm:t>
        <a:bodyPr/>
        <a:lstStyle/>
        <a:p>
          <a:endParaRPr lang="zh-CN" altLang="en-US"/>
        </a:p>
      </dgm:t>
    </dgm:pt>
    <dgm:pt modelId="{7E85E737-8152-4AD8-A98E-95A0DAACD477}">
      <dgm:prSet phldrT="[文本]"/>
      <dgm:spPr/>
      <dgm:t>
        <a:bodyPr/>
        <a:lstStyle/>
        <a:p>
          <a:r>
            <a:rPr lang="zh-CN" altLang="en-US" dirty="0"/>
            <a:t>接收邮件</a:t>
          </a:r>
        </a:p>
      </dgm:t>
    </dgm:pt>
    <dgm:pt modelId="{C6D81FB2-DE8A-4540-8C9E-33D45FE5A97D}" cxnId="{6A3EC61D-CF4B-4384-80E9-D0C401C041CD}" type="parTrans">
      <dgm:prSet/>
      <dgm:spPr/>
      <dgm:t>
        <a:bodyPr/>
        <a:lstStyle/>
        <a:p>
          <a:endParaRPr lang="zh-CN" altLang="en-US"/>
        </a:p>
      </dgm:t>
    </dgm:pt>
    <dgm:pt modelId="{892A33D9-58C4-4F31-A82D-95CAE556D757}" cxnId="{6A3EC61D-CF4B-4384-80E9-D0C401C041CD}" type="sibTrans">
      <dgm:prSet/>
      <dgm:spPr/>
      <dgm:t>
        <a:bodyPr/>
        <a:lstStyle/>
        <a:p>
          <a:endParaRPr lang="zh-CN" altLang="en-US"/>
        </a:p>
      </dgm:t>
    </dgm:pt>
    <dgm:pt modelId="{4A683759-2C10-4CAD-BD2F-3B334C19CC50}">
      <dgm:prSet phldrT="[文本]"/>
      <dgm:spPr/>
      <dgm:t>
        <a:bodyPr/>
        <a:lstStyle/>
        <a:p>
          <a:r>
            <a:rPr lang="zh-CN" altLang="en-US" dirty="0"/>
            <a:t>网卡</a:t>
          </a:r>
        </a:p>
      </dgm:t>
    </dgm:pt>
    <dgm:pt modelId="{4363D056-220C-447A-BB2D-A1EC2E692244}" cxnId="{810A9C9F-A0F6-4991-A324-4E44C372D4F1}" type="parTrans">
      <dgm:prSet/>
      <dgm:spPr/>
      <dgm:t>
        <a:bodyPr/>
        <a:lstStyle/>
        <a:p>
          <a:endParaRPr lang="zh-CN" altLang="en-US"/>
        </a:p>
      </dgm:t>
    </dgm:pt>
    <dgm:pt modelId="{56591758-6651-4CFC-B96C-AD73D915298C}" cxnId="{810A9C9F-A0F6-4991-A324-4E44C372D4F1}" type="sibTrans">
      <dgm:prSet/>
      <dgm:spPr/>
      <dgm:t>
        <a:bodyPr/>
        <a:lstStyle/>
        <a:p>
          <a:endParaRPr lang="zh-CN" altLang="en-US"/>
        </a:p>
      </dgm:t>
    </dgm:pt>
    <dgm:pt modelId="{9E1303EA-4720-4B1F-B769-D2194A080F1E}">
      <dgm:prSet phldrT="[文本]"/>
      <dgm:spPr/>
      <dgm:t>
        <a:bodyPr/>
        <a:lstStyle/>
        <a:p>
          <a:r>
            <a:rPr lang="zh-CN" altLang="en-US" dirty="0"/>
            <a:t>打印机</a:t>
          </a:r>
        </a:p>
      </dgm:t>
    </dgm:pt>
    <dgm:pt modelId="{9A201747-D544-4CD4-9C2F-1784E03E497C}" cxnId="{EC5E2D82-8809-42CD-BB17-A52570BFE4F5}" type="parTrans">
      <dgm:prSet/>
      <dgm:spPr/>
      <dgm:t>
        <a:bodyPr/>
        <a:lstStyle/>
        <a:p>
          <a:endParaRPr lang="zh-CN" altLang="en-US"/>
        </a:p>
      </dgm:t>
    </dgm:pt>
    <dgm:pt modelId="{B4E3DEEA-BD2B-46EA-BE49-8D5E6B0AD208}" cxnId="{EC5E2D82-8809-42CD-BB17-A52570BFE4F5}" type="sibTrans">
      <dgm:prSet/>
      <dgm:spPr/>
      <dgm:t>
        <a:bodyPr/>
        <a:lstStyle/>
        <a:p>
          <a:endParaRPr lang="zh-CN" altLang="en-US"/>
        </a:p>
      </dgm:t>
    </dgm:pt>
    <dgm:pt modelId="{31F1E901-C6A3-438A-97B0-5A3637FAA601}" type="pres">
      <dgm:prSet presAssocID="{B60DE81E-29CE-44DD-8CEC-0A37FF8B4BEA}" presName="Name0" presStyleCnt="0">
        <dgm:presLayoutVars>
          <dgm:dir/>
          <dgm:animLvl val="lvl"/>
          <dgm:resizeHandles val="exact"/>
        </dgm:presLayoutVars>
      </dgm:prSet>
      <dgm:spPr/>
    </dgm:pt>
    <dgm:pt modelId="{ED3052BE-9676-433E-BA0E-834C37F1586C}" type="pres">
      <dgm:prSet presAssocID="{BFDB962C-EAFA-4F66-AF15-6E120A0BC0FC}" presName="composite" presStyleCnt="0"/>
      <dgm:spPr/>
    </dgm:pt>
    <dgm:pt modelId="{6E311B02-D2E3-46A8-8BBE-6E2ACD8B2DDC}" type="pres">
      <dgm:prSet presAssocID="{BFDB962C-EAFA-4F66-AF15-6E120A0BC0FC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E978A5F8-B1EA-40F8-8DFE-03466D6DABC2}" type="pres">
      <dgm:prSet presAssocID="{BFDB962C-EAFA-4F66-AF15-6E120A0BC0FC}" presName="desTx" presStyleLbl="alignAccFollowNode1" presStyleIdx="0" presStyleCnt="3">
        <dgm:presLayoutVars>
          <dgm:bulletEnabled val="1"/>
        </dgm:presLayoutVars>
      </dgm:prSet>
      <dgm:spPr/>
    </dgm:pt>
    <dgm:pt modelId="{045CBB32-72A5-4208-9278-A868000FA058}" type="pres">
      <dgm:prSet presAssocID="{C32BE057-9889-4A18-A6A4-950937C5255E}" presName="space" presStyleCnt="0"/>
      <dgm:spPr/>
    </dgm:pt>
    <dgm:pt modelId="{C4E73482-C745-4375-9843-EF51EABB5446}" type="pres">
      <dgm:prSet presAssocID="{FBCDF2A1-2C11-4575-AA97-66C633A29416}" presName="composite" presStyleCnt="0"/>
      <dgm:spPr/>
    </dgm:pt>
    <dgm:pt modelId="{38A8A698-B005-42D7-8575-A965F72FCD7A}" type="pres">
      <dgm:prSet presAssocID="{FBCDF2A1-2C11-4575-AA97-66C633A29416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6D47FAD6-87F3-4B59-B9F9-DE8364F04D4E}" type="pres">
      <dgm:prSet presAssocID="{FBCDF2A1-2C11-4575-AA97-66C633A29416}" presName="desTx" presStyleLbl="alignAccFollowNode1" presStyleIdx="1" presStyleCnt="3">
        <dgm:presLayoutVars>
          <dgm:bulletEnabled val="1"/>
        </dgm:presLayoutVars>
      </dgm:prSet>
      <dgm:spPr/>
    </dgm:pt>
    <dgm:pt modelId="{F8E617FD-8AAA-4E18-941D-1E9DF07878DF}" type="pres">
      <dgm:prSet presAssocID="{1724493E-21DB-4424-940C-26EA6CC3FA30}" presName="space" presStyleCnt="0"/>
      <dgm:spPr/>
    </dgm:pt>
    <dgm:pt modelId="{C5F95F46-F85C-4CE8-AD7F-99B6FC29B4AF}" type="pres">
      <dgm:prSet presAssocID="{7E85E737-8152-4AD8-A98E-95A0DAACD477}" presName="composite" presStyleCnt="0"/>
      <dgm:spPr/>
    </dgm:pt>
    <dgm:pt modelId="{27AB0D5E-BE98-4FB5-BD70-46923E028341}" type="pres">
      <dgm:prSet presAssocID="{7E85E737-8152-4AD8-A98E-95A0DAACD477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581FF830-FF68-4006-871F-81A5904A07C5}" type="pres">
      <dgm:prSet presAssocID="{7E85E737-8152-4AD8-A98E-95A0DAACD477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6A3EC61D-CF4B-4384-80E9-D0C401C041CD}" srcId="{B60DE81E-29CE-44DD-8CEC-0A37FF8B4BEA}" destId="{7E85E737-8152-4AD8-A98E-95A0DAACD477}" srcOrd="2" destOrd="0" parTransId="{C6D81FB2-DE8A-4540-8C9E-33D45FE5A97D}" sibTransId="{892A33D9-58C4-4F31-A82D-95CAE556D757}"/>
    <dgm:cxn modelId="{4311C227-0418-4AE4-8187-C657A147032E}" type="presOf" srcId="{78F00B6D-5DDB-4601-849C-5DC03B828924}" destId="{6D47FAD6-87F3-4B59-B9F9-DE8364F04D4E}" srcOrd="0" destOrd="1" presId="urn:microsoft.com/office/officeart/2005/8/layout/hList1"/>
    <dgm:cxn modelId="{DC9A9D2F-1744-41BA-BF96-470F0035B475}" type="presOf" srcId="{A6D502D7-69BB-4243-9A6F-CC0A05D4CBD7}" destId="{E978A5F8-B1EA-40F8-8DFE-03466D6DABC2}" srcOrd="0" destOrd="1" presId="urn:microsoft.com/office/officeart/2005/8/layout/hList1"/>
    <dgm:cxn modelId="{E434C934-D16D-4B95-8B1E-EB3F98F54BA4}" srcId="{B60DE81E-29CE-44DD-8CEC-0A37FF8B4BEA}" destId="{FBCDF2A1-2C11-4575-AA97-66C633A29416}" srcOrd="1" destOrd="0" parTransId="{C7B607A1-613C-4E4D-9409-8F9C56E16DF2}" sibTransId="{1724493E-21DB-4424-940C-26EA6CC3FA30}"/>
    <dgm:cxn modelId="{B38FD15E-B780-42D7-AC29-279E67BBD892}" type="presOf" srcId="{BFDB962C-EAFA-4F66-AF15-6E120A0BC0FC}" destId="{6E311B02-D2E3-46A8-8BBE-6E2ACD8B2DDC}" srcOrd="0" destOrd="0" presId="urn:microsoft.com/office/officeart/2005/8/layout/hList1"/>
    <dgm:cxn modelId="{EC5E2D82-8809-42CD-BB17-A52570BFE4F5}" srcId="{7E85E737-8152-4AD8-A98E-95A0DAACD477}" destId="{9E1303EA-4720-4B1F-B769-D2194A080F1E}" srcOrd="1" destOrd="0" parTransId="{9A201747-D544-4CD4-9C2F-1784E03E497C}" sibTransId="{B4E3DEEA-BD2B-46EA-BE49-8D5E6B0AD208}"/>
    <dgm:cxn modelId="{810A9C9F-A0F6-4991-A324-4E44C372D4F1}" srcId="{7E85E737-8152-4AD8-A98E-95A0DAACD477}" destId="{4A683759-2C10-4CAD-BD2F-3B334C19CC50}" srcOrd="0" destOrd="0" parTransId="{4363D056-220C-447A-BB2D-A1EC2E692244}" sibTransId="{56591758-6651-4CFC-B96C-AD73D915298C}"/>
    <dgm:cxn modelId="{68F4CBA2-9EE7-4A9A-B764-AC5CD03DE481}" type="presOf" srcId="{FBCDF2A1-2C11-4575-AA97-66C633A29416}" destId="{38A8A698-B005-42D7-8575-A965F72FCD7A}" srcOrd="0" destOrd="0" presId="urn:microsoft.com/office/officeart/2005/8/layout/hList1"/>
    <dgm:cxn modelId="{87A344A4-BD0A-4D20-BC06-945865DB0196}" srcId="{BFDB962C-EAFA-4F66-AF15-6E120A0BC0FC}" destId="{A6D502D7-69BB-4243-9A6F-CC0A05D4CBD7}" srcOrd="1" destOrd="0" parTransId="{13CA8C57-5FB9-4BB5-B2DE-693D1A807CEE}" sibTransId="{317A0D5C-78DF-475E-AEEA-155C7D927CCA}"/>
    <dgm:cxn modelId="{D587B7AE-C198-4A47-B846-9DC71F6835D6}" type="presOf" srcId="{7D1F1338-20F5-41D5-AFCF-C93069645B66}" destId="{E978A5F8-B1EA-40F8-8DFE-03466D6DABC2}" srcOrd="0" destOrd="0" presId="urn:microsoft.com/office/officeart/2005/8/layout/hList1"/>
    <dgm:cxn modelId="{091655BE-BC8D-4945-A16E-CF516AC651D6}" type="presOf" srcId="{9E1303EA-4720-4B1F-B769-D2194A080F1E}" destId="{581FF830-FF68-4006-871F-81A5904A07C5}" srcOrd="0" destOrd="1" presId="urn:microsoft.com/office/officeart/2005/8/layout/hList1"/>
    <dgm:cxn modelId="{A24BA8C0-5B09-4D38-95AD-ECD0BD396A0D}" srcId="{FBCDF2A1-2C11-4575-AA97-66C633A29416}" destId="{78F00B6D-5DDB-4601-849C-5DC03B828924}" srcOrd="1" destOrd="0" parTransId="{6108EC5A-CD3A-4C0E-A178-09952EE4C6FA}" sibTransId="{98F445C1-456E-4740-8133-396662FD0CD3}"/>
    <dgm:cxn modelId="{2A5F8AC9-563C-4237-B3BC-477264DDCC44}" type="presOf" srcId="{4A683759-2C10-4CAD-BD2F-3B334C19CC50}" destId="{581FF830-FF68-4006-871F-81A5904A07C5}" srcOrd="0" destOrd="0" presId="urn:microsoft.com/office/officeart/2005/8/layout/hList1"/>
    <dgm:cxn modelId="{B53D20D2-C409-4923-A417-B2A916A05E7E}" type="presOf" srcId="{7E85E737-8152-4AD8-A98E-95A0DAACD477}" destId="{27AB0D5E-BE98-4FB5-BD70-46923E028341}" srcOrd="0" destOrd="0" presId="urn:microsoft.com/office/officeart/2005/8/layout/hList1"/>
    <dgm:cxn modelId="{4E4518DF-42D0-4B8F-83C4-490918C3CC81}" srcId="{FBCDF2A1-2C11-4575-AA97-66C633A29416}" destId="{28D4C640-A9BB-4DFB-8CA5-F04050C978AE}" srcOrd="0" destOrd="0" parTransId="{53141A67-8D04-4D39-B7DD-CF81A8EA5E9A}" sibTransId="{7A6DC3D0-750A-49E6-BA10-89D82DDDF747}"/>
    <dgm:cxn modelId="{DEA806E8-4345-4AA4-B84C-35575EF57953}" type="presOf" srcId="{B60DE81E-29CE-44DD-8CEC-0A37FF8B4BEA}" destId="{31F1E901-C6A3-438A-97B0-5A3637FAA601}" srcOrd="0" destOrd="0" presId="urn:microsoft.com/office/officeart/2005/8/layout/hList1"/>
    <dgm:cxn modelId="{402625EA-FD26-463F-A2C6-239CBE11D9FB}" srcId="{BFDB962C-EAFA-4F66-AF15-6E120A0BC0FC}" destId="{7D1F1338-20F5-41D5-AFCF-C93069645B66}" srcOrd="0" destOrd="0" parTransId="{640D55C9-CDC9-48CE-A9AA-18EC3199DDE4}" sibTransId="{02DC76A3-1586-4439-9D54-CE6D5C4CA093}"/>
    <dgm:cxn modelId="{C264C6F4-70E4-4F51-95C6-2BBC5BD8249B}" srcId="{B60DE81E-29CE-44DD-8CEC-0A37FF8B4BEA}" destId="{BFDB962C-EAFA-4F66-AF15-6E120A0BC0FC}" srcOrd="0" destOrd="0" parTransId="{8DAF1062-1438-4778-B73A-1EAAAD0443B1}" sibTransId="{C32BE057-9889-4A18-A6A4-950937C5255E}"/>
    <dgm:cxn modelId="{0DD6DBF5-D19E-45DD-9639-4F577CE9340E}" type="presOf" srcId="{28D4C640-A9BB-4DFB-8CA5-F04050C978AE}" destId="{6D47FAD6-87F3-4B59-B9F9-DE8364F04D4E}" srcOrd="0" destOrd="0" presId="urn:microsoft.com/office/officeart/2005/8/layout/hList1"/>
    <dgm:cxn modelId="{79472075-5960-476C-9F63-3D3BDE6536A4}" type="presParOf" srcId="{31F1E901-C6A3-438A-97B0-5A3637FAA601}" destId="{ED3052BE-9676-433E-BA0E-834C37F1586C}" srcOrd="0" destOrd="0" presId="urn:microsoft.com/office/officeart/2005/8/layout/hList1"/>
    <dgm:cxn modelId="{4ED73781-5FA2-4F02-B326-F4DFF04FD956}" type="presParOf" srcId="{ED3052BE-9676-433E-BA0E-834C37F1586C}" destId="{6E311B02-D2E3-46A8-8BBE-6E2ACD8B2DDC}" srcOrd="0" destOrd="0" presId="urn:microsoft.com/office/officeart/2005/8/layout/hList1"/>
    <dgm:cxn modelId="{00A24A0F-DE91-429A-97B6-2E7D52324942}" type="presParOf" srcId="{ED3052BE-9676-433E-BA0E-834C37F1586C}" destId="{E978A5F8-B1EA-40F8-8DFE-03466D6DABC2}" srcOrd="1" destOrd="0" presId="urn:microsoft.com/office/officeart/2005/8/layout/hList1"/>
    <dgm:cxn modelId="{BB5D1BF0-1158-49F6-B021-0DD2A502B709}" type="presParOf" srcId="{31F1E901-C6A3-438A-97B0-5A3637FAA601}" destId="{045CBB32-72A5-4208-9278-A868000FA058}" srcOrd="1" destOrd="0" presId="urn:microsoft.com/office/officeart/2005/8/layout/hList1"/>
    <dgm:cxn modelId="{EDF41529-5066-42EB-8EB4-F547EF040365}" type="presParOf" srcId="{31F1E901-C6A3-438A-97B0-5A3637FAA601}" destId="{C4E73482-C745-4375-9843-EF51EABB5446}" srcOrd="2" destOrd="0" presId="urn:microsoft.com/office/officeart/2005/8/layout/hList1"/>
    <dgm:cxn modelId="{2163710C-B58B-44BD-B963-9F2ABB749B88}" type="presParOf" srcId="{C4E73482-C745-4375-9843-EF51EABB5446}" destId="{38A8A698-B005-42D7-8575-A965F72FCD7A}" srcOrd="0" destOrd="0" presId="urn:microsoft.com/office/officeart/2005/8/layout/hList1"/>
    <dgm:cxn modelId="{F97297E9-469A-47CF-9C67-683DE8BA383D}" type="presParOf" srcId="{C4E73482-C745-4375-9843-EF51EABB5446}" destId="{6D47FAD6-87F3-4B59-B9F9-DE8364F04D4E}" srcOrd="1" destOrd="0" presId="urn:microsoft.com/office/officeart/2005/8/layout/hList1"/>
    <dgm:cxn modelId="{7120621F-C59F-45DB-9AA4-9B7FD90D0EF1}" type="presParOf" srcId="{31F1E901-C6A3-438A-97B0-5A3637FAA601}" destId="{F8E617FD-8AAA-4E18-941D-1E9DF07878DF}" srcOrd="3" destOrd="0" presId="urn:microsoft.com/office/officeart/2005/8/layout/hList1"/>
    <dgm:cxn modelId="{F2617239-BCA9-4C6B-9023-D226C74FDFCF}" type="presParOf" srcId="{31F1E901-C6A3-438A-97B0-5A3637FAA601}" destId="{C5F95F46-F85C-4CE8-AD7F-99B6FC29B4AF}" srcOrd="4" destOrd="0" presId="urn:microsoft.com/office/officeart/2005/8/layout/hList1"/>
    <dgm:cxn modelId="{F8296DAA-107E-4B64-B39E-1BC889B2111F}" type="presParOf" srcId="{C5F95F46-F85C-4CE8-AD7F-99B6FC29B4AF}" destId="{27AB0D5E-BE98-4FB5-BD70-46923E028341}" srcOrd="0" destOrd="0" presId="urn:microsoft.com/office/officeart/2005/8/layout/hList1"/>
    <dgm:cxn modelId="{624EC6E8-95B2-4DE8-88B0-51FECF4D03DA}" type="presParOf" srcId="{C5F95F46-F85C-4CE8-AD7F-99B6FC29B4AF}" destId="{581FF830-FF68-4006-871F-81A5904A07C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C6D66CF-6A5B-418E-9346-7E7984FD2B96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6595555-8A5D-42C2-B5E6-44D4C6088FA9}">
      <dgm:prSet phldrT="[文本]"/>
      <dgm:spPr/>
      <dgm:t>
        <a:bodyPr/>
        <a:lstStyle/>
        <a:p>
          <a:r>
            <a:rPr lang="zh-CN" altLang="en-US" dirty="0"/>
            <a:t>资源争用</a:t>
          </a:r>
        </a:p>
      </dgm:t>
    </dgm:pt>
    <dgm:pt modelId="{04672235-7FFF-45F1-96EC-3994976C381B}" cxnId="{87BA64CC-E9F5-42BC-9D6B-629BF21B3A3D}" type="parTrans">
      <dgm:prSet/>
      <dgm:spPr/>
      <dgm:t>
        <a:bodyPr/>
        <a:lstStyle/>
        <a:p>
          <a:endParaRPr lang="zh-CN" altLang="en-US"/>
        </a:p>
      </dgm:t>
    </dgm:pt>
    <dgm:pt modelId="{6AE06A1C-78D1-45EA-8DB2-4B9D6B3DBF8F}" cxnId="{87BA64CC-E9F5-42BC-9D6B-629BF21B3A3D}" type="sibTrans">
      <dgm:prSet/>
      <dgm:spPr/>
      <dgm:t>
        <a:bodyPr/>
        <a:lstStyle/>
        <a:p>
          <a:endParaRPr lang="zh-CN" altLang="en-US"/>
        </a:p>
      </dgm:t>
    </dgm:pt>
    <dgm:pt modelId="{08F3324B-B9C8-4157-99C9-3854A3F5F024}">
      <dgm:prSet phldrT="[文本]"/>
      <dgm:spPr/>
      <dgm:t>
        <a:bodyPr/>
        <a:lstStyle/>
        <a:p>
          <a:r>
            <a:rPr lang="zh-CN" altLang="en-US" dirty="0"/>
            <a:t>开发的组织</a:t>
          </a:r>
        </a:p>
      </dgm:t>
    </dgm:pt>
    <dgm:pt modelId="{6B4ED832-57C3-424C-96DA-B70D33D8A219}" cxnId="{1F6DBEC7-5283-486B-86AF-53960BDF4671}" type="parTrans">
      <dgm:prSet/>
      <dgm:spPr/>
      <dgm:t>
        <a:bodyPr/>
        <a:lstStyle/>
        <a:p>
          <a:endParaRPr lang="zh-CN" altLang="en-US"/>
        </a:p>
      </dgm:t>
    </dgm:pt>
    <dgm:pt modelId="{5E109B05-CBF9-4FF5-9B8E-31868A5624D9}" cxnId="{1F6DBEC7-5283-486B-86AF-53960BDF4671}" type="sibTrans">
      <dgm:prSet/>
      <dgm:spPr/>
      <dgm:t>
        <a:bodyPr/>
        <a:lstStyle/>
        <a:p>
          <a:endParaRPr lang="zh-CN" altLang="en-US"/>
        </a:p>
      </dgm:t>
    </dgm:pt>
    <dgm:pt modelId="{35977DC3-289A-43E1-A685-97EF6DB05584}">
      <dgm:prSet phldrT="[文本]"/>
      <dgm:spPr/>
      <dgm:t>
        <a:bodyPr/>
        <a:lstStyle/>
        <a:p>
          <a:r>
            <a:rPr lang="zh-CN" altLang="en-US" dirty="0"/>
            <a:t>大规模的软件开发活动中，难以协调大量模块间的信号量调用顺序</a:t>
          </a:r>
        </a:p>
      </dgm:t>
    </dgm:pt>
    <dgm:pt modelId="{A7FC4DE3-042D-4ADD-A84E-3B4073712C1F}" cxnId="{30674147-4E92-4002-8225-843CE97E9089}" type="parTrans">
      <dgm:prSet/>
      <dgm:spPr/>
      <dgm:t>
        <a:bodyPr/>
        <a:lstStyle/>
        <a:p>
          <a:endParaRPr lang="zh-CN" altLang="en-US"/>
        </a:p>
      </dgm:t>
    </dgm:pt>
    <dgm:pt modelId="{23CB71B5-BA5E-413D-BCA9-A0F504578DC8}" cxnId="{30674147-4E92-4002-8225-843CE97E9089}" type="sibTrans">
      <dgm:prSet/>
      <dgm:spPr/>
      <dgm:t>
        <a:bodyPr/>
        <a:lstStyle/>
        <a:p>
          <a:endParaRPr lang="zh-CN" altLang="en-US"/>
        </a:p>
      </dgm:t>
    </dgm:pt>
    <dgm:pt modelId="{082ADC58-E1E1-421F-990B-DFF121460BE2}">
      <dgm:prSet phldrT="[文本]"/>
      <dgm:spPr/>
      <dgm:t>
        <a:bodyPr/>
        <a:lstStyle/>
        <a:p>
          <a:r>
            <a:rPr lang="zh-CN" altLang="en-US" dirty="0"/>
            <a:t>每个进程需要使用两种资源</a:t>
          </a:r>
        </a:p>
      </dgm:t>
    </dgm:pt>
    <dgm:pt modelId="{B470ED67-F0F9-47B5-93C9-3238582C7E55}" cxnId="{4DDBE3D3-CB64-431F-A7D8-B0D2FF3100F7}" type="parTrans">
      <dgm:prSet/>
      <dgm:spPr/>
      <dgm:t>
        <a:bodyPr/>
        <a:lstStyle/>
        <a:p>
          <a:endParaRPr lang="zh-CN" altLang="en-US"/>
        </a:p>
      </dgm:t>
    </dgm:pt>
    <dgm:pt modelId="{5216A10D-4344-41B7-9D50-42CA7F048E78}" cxnId="{4DDBE3D3-CB64-431F-A7D8-B0D2FF3100F7}" type="sibTrans">
      <dgm:prSet/>
      <dgm:spPr/>
      <dgm:t>
        <a:bodyPr/>
        <a:lstStyle/>
        <a:p>
          <a:endParaRPr lang="zh-CN" altLang="en-US"/>
        </a:p>
      </dgm:t>
    </dgm:pt>
    <dgm:pt modelId="{52AF5578-9749-4546-915D-0FD204E804D3}">
      <dgm:prSet phldrT="[文本]"/>
      <dgm:spPr/>
      <dgm:t>
        <a:bodyPr/>
        <a:lstStyle/>
        <a:p>
          <a:r>
            <a:rPr lang="zh-CN" altLang="en-US" dirty="0"/>
            <a:t>每两个进程间有一种资源需要竞争</a:t>
          </a:r>
        </a:p>
      </dgm:t>
    </dgm:pt>
    <dgm:pt modelId="{027F2DA9-4E72-4C5F-B55B-2B334CA4AD76}" cxnId="{582248AE-6523-4D86-9281-D6B84DAC6524}" type="parTrans">
      <dgm:prSet/>
      <dgm:spPr/>
      <dgm:t>
        <a:bodyPr/>
        <a:lstStyle/>
        <a:p>
          <a:endParaRPr lang="zh-CN" altLang="en-US"/>
        </a:p>
      </dgm:t>
    </dgm:pt>
    <dgm:pt modelId="{EB87BBA9-7771-45C6-B773-877057F9F6AE}" cxnId="{582248AE-6523-4D86-9281-D6B84DAC6524}" type="sibTrans">
      <dgm:prSet/>
      <dgm:spPr/>
      <dgm:t>
        <a:bodyPr/>
        <a:lstStyle/>
        <a:p>
          <a:endParaRPr lang="zh-CN" altLang="en-US"/>
        </a:p>
      </dgm:t>
    </dgm:pt>
    <dgm:pt modelId="{F56D2105-FB4F-453F-8DF2-3389DF94A214}">
      <dgm:prSet phldrT="[文本]"/>
      <dgm:spPr/>
      <dgm:t>
        <a:bodyPr/>
        <a:lstStyle/>
        <a:p>
          <a:r>
            <a:rPr lang="zh-CN" altLang="en-US" dirty="0"/>
            <a:t>资源使用的先后顺序不同</a:t>
          </a:r>
        </a:p>
      </dgm:t>
    </dgm:pt>
    <dgm:pt modelId="{8BA73938-D48A-4A53-AF94-546DE77F7F3A}" cxnId="{CC1FC71D-7979-4236-9244-9A34FA3803F3}" type="parTrans">
      <dgm:prSet/>
      <dgm:spPr/>
      <dgm:t>
        <a:bodyPr/>
        <a:lstStyle/>
        <a:p>
          <a:endParaRPr lang="zh-CN" altLang="en-US"/>
        </a:p>
      </dgm:t>
    </dgm:pt>
    <dgm:pt modelId="{D12EC3E4-DBAC-4204-890C-EE03E8B0B5AD}" cxnId="{CC1FC71D-7979-4236-9244-9A34FA3803F3}" type="sibTrans">
      <dgm:prSet/>
      <dgm:spPr/>
      <dgm:t>
        <a:bodyPr/>
        <a:lstStyle/>
        <a:p>
          <a:endParaRPr lang="zh-CN" altLang="en-US"/>
        </a:p>
      </dgm:t>
    </dgm:pt>
    <dgm:pt modelId="{0194B171-45C1-4B10-8955-860F3243A24F}" type="pres">
      <dgm:prSet presAssocID="{5C6D66CF-6A5B-418E-9346-7E7984FD2B96}" presName="Name0" presStyleCnt="0">
        <dgm:presLayoutVars>
          <dgm:dir/>
          <dgm:animLvl val="lvl"/>
          <dgm:resizeHandles val="exact"/>
        </dgm:presLayoutVars>
      </dgm:prSet>
      <dgm:spPr/>
    </dgm:pt>
    <dgm:pt modelId="{AAC1C529-972A-4B64-A4A5-8BF867E2FF41}" type="pres">
      <dgm:prSet presAssocID="{A6595555-8A5D-42C2-B5E6-44D4C6088FA9}" presName="composite" presStyleCnt="0"/>
      <dgm:spPr/>
    </dgm:pt>
    <dgm:pt modelId="{8F815F1E-21B2-4590-823E-1AF966FCAE6D}" type="pres">
      <dgm:prSet presAssocID="{A6595555-8A5D-42C2-B5E6-44D4C6088FA9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DC20296-0823-4567-9E79-BF5DB3548A22}" type="pres">
      <dgm:prSet presAssocID="{A6595555-8A5D-42C2-B5E6-44D4C6088FA9}" presName="desTx" presStyleLbl="alignAccFollowNode1" presStyleIdx="0" presStyleCnt="2">
        <dgm:presLayoutVars>
          <dgm:bulletEnabled val="1"/>
        </dgm:presLayoutVars>
      </dgm:prSet>
      <dgm:spPr/>
    </dgm:pt>
    <dgm:pt modelId="{5F20AC7D-8ED7-43D4-914D-D647AC8C6DA8}" type="pres">
      <dgm:prSet presAssocID="{6AE06A1C-78D1-45EA-8DB2-4B9D6B3DBF8F}" presName="space" presStyleCnt="0"/>
      <dgm:spPr/>
    </dgm:pt>
    <dgm:pt modelId="{AEF48294-20A7-44A8-BEE1-6B2776E77531}" type="pres">
      <dgm:prSet presAssocID="{08F3324B-B9C8-4157-99C9-3854A3F5F024}" presName="composite" presStyleCnt="0"/>
      <dgm:spPr/>
    </dgm:pt>
    <dgm:pt modelId="{8C3863E4-40BA-4E80-91FD-68A849831778}" type="pres">
      <dgm:prSet presAssocID="{08F3324B-B9C8-4157-99C9-3854A3F5F024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EDFCD796-6C03-4C4B-B757-CAA3CD439DB7}" type="pres">
      <dgm:prSet presAssocID="{08F3324B-B9C8-4157-99C9-3854A3F5F024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C4523609-9F2A-4043-9889-0DDA3968DAE9}" type="presOf" srcId="{082ADC58-E1E1-421F-990B-DFF121460BE2}" destId="{BDC20296-0823-4567-9E79-BF5DB3548A22}" srcOrd="0" destOrd="0" presId="urn:microsoft.com/office/officeart/2005/8/layout/hList1"/>
    <dgm:cxn modelId="{A0A5440F-9A55-4E7C-B000-B311900F6827}" type="presOf" srcId="{F56D2105-FB4F-453F-8DF2-3389DF94A214}" destId="{BDC20296-0823-4567-9E79-BF5DB3548A22}" srcOrd="0" destOrd="2" presId="urn:microsoft.com/office/officeart/2005/8/layout/hList1"/>
    <dgm:cxn modelId="{CC1FC71D-7979-4236-9244-9A34FA3803F3}" srcId="{A6595555-8A5D-42C2-B5E6-44D4C6088FA9}" destId="{F56D2105-FB4F-453F-8DF2-3389DF94A214}" srcOrd="2" destOrd="0" parTransId="{8BA73938-D48A-4A53-AF94-546DE77F7F3A}" sibTransId="{D12EC3E4-DBAC-4204-890C-EE03E8B0B5AD}"/>
    <dgm:cxn modelId="{E9B9FB2A-B1FC-4C4E-B870-107DA2A97D9C}" type="presOf" srcId="{52AF5578-9749-4546-915D-0FD204E804D3}" destId="{BDC20296-0823-4567-9E79-BF5DB3548A22}" srcOrd="0" destOrd="1" presId="urn:microsoft.com/office/officeart/2005/8/layout/hList1"/>
    <dgm:cxn modelId="{8FEEA032-1F10-4FA5-8AC0-2763C5203051}" type="presOf" srcId="{A6595555-8A5D-42C2-B5E6-44D4C6088FA9}" destId="{8F815F1E-21B2-4590-823E-1AF966FCAE6D}" srcOrd="0" destOrd="0" presId="urn:microsoft.com/office/officeart/2005/8/layout/hList1"/>
    <dgm:cxn modelId="{DE588134-C42D-4D0C-A1D2-48E352E96E5A}" type="presOf" srcId="{08F3324B-B9C8-4157-99C9-3854A3F5F024}" destId="{8C3863E4-40BA-4E80-91FD-68A849831778}" srcOrd="0" destOrd="0" presId="urn:microsoft.com/office/officeart/2005/8/layout/hList1"/>
    <dgm:cxn modelId="{30674147-4E92-4002-8225-843CE97E9089}" srcId="{08F3324B-B9C8-4157-99C9-3854A3F5F024}" destId="{35977DC3-289A-43E1-A685-97EF6DB05584}" srcOrd="0" destOrd="0" parTransId="{A7FC4DE3-042D-4ADD-A84E-3B4073712C1F}" sibTransId="{23CB71B5-BA5E-413D-BCA9-A0F504578DC8}"/>
    <dgm:cxn modelId="{C59CA54E-2304-49A1-959B-87AF313C87B1}" type="presOf" srcId="{5C6D66CF-6A5B-418E-9346-7E7984FD2B96}" destId="{0194B171-45C1-4B10-8955-860F3243A24F}" srcOrd="0" destOrd="0" presId="urn:microsoft.com/office/officeart/2005/8/layout/hList1"/>
    <dgm:cxn modelId="{582248AE-6523-4D86-9281-D6B84DAC6524}" srcId="{A6595555-8A5D-42C2-B5E6-44D4C6088FA9}" destId="{52AF5578-9749-4546-915D-0FD204E804D3}" srcOrd="1" destOrd="0" parTransId="{027F2DA9-4E72-4C5F-B55B-2B334CA4AD76}" sibTransId="{EB87BBA9-7771-45C6-B773-877057F9F6AE}"/>
    <dgm:cxn modelId="{A4A9C9C6-48EE-4506-A8CE-FBEBCE46712D}" type="presOf" srcId="{35977DC3-289A-43E1-A685-97EF6DB05584}" destId="{EDFCD796-6C03-4C4B-B757-CAA3CD439DB7}" srcOrd="0" destOrd="0" presId="urn:microsoft.com/office/officeart/2005/8/layout/hList1"/>
    <dgm:cxn modelId="{1F6DBEC7-5283-486B-86AF-53960BDF4671}" srcId="{5C6D66CF-6A5B-418E-9346-7E7984FD2B96}" destId="{08F3324B-B9C8-4157-99C9-3854A3F5F024}" srcOrd="1" destOrd="0" parTransId="{6B4ED832-57C3-424C-96DA-B70D33D8A219}" sibTransId="{5E109B05-CBF9-4FF5-9B8E-31868A5624D9}"/>
    <dgm:cxn modelId="{87BA64CC-E9F5-42BC-9D6B-629BF21B3A3D}" srcId="{5C6D66CF-6A5B-418E-9346-7E7984FD2B96}" destId="{A6595555-8A5D-42C2-B5E6-44D4C6088FA9}" srcOrd="0" destOrd="0" parTransId="{04672235-7FFF-45F1-96EC-3994976C381B}" sibTransId="{6AE06A1C-78D1-45EA-8DB2-4B9D6B3DBF8F}"/>
    <dgm:cxn modelId="{4DDBE3D3-CB64-431F-A7D8-B0D2FF3100F7}" srcId="{A6595555-8A5D-42C2-B5E6-44D4C6088FA9}" destId="{082ADC58-E1E1-421F-990B-DFF121460BE2}" srcOrd="0" destOrd="0" parTransId="{B470ED67-F0F9-47B5-93C9-3238582C7E55}" sibTransId="{5216A10D-4344-41B7-9D50-42CA7F048E78}"/>
    <dgm:cxn modelId="{8DD39228-D74A-4C48-833F-F0F8AFC1DF31}" type="presParOf" srcId="{0194B171-45C1-4B10-8955-860F3243A24F}" destId="{AAC1C529-972A-4B64-A4A5-8BF867E2FF41}" srcOrd="0" destOrd="0" presId="urn:microsoft.com/office/officeart/2005/8/layout/hList1"/>
    <dgm:cxn modelId="{7F8446D6-9027-4E9A-910B-C2753F51B60D}" type="presParOf" srcId="{AAC1C529-972A-4B64-A4A5-8BF867E2FF41}" destId="{8F815F1E-21B2-4590-823E-1AF966FCAE6D}" srcOrd="0" destOrd="0" presId="urn:microsoft.com/office/officeart/2005/8/layout/hList1"/>
    <dgm:cxn modelId="{88A7DB91-49E4-4B20-8726-0B64764D7DAB}" type="presParOf" srcId="{AAC1C529-972A-4B64-A4A5-8BF867E2FF41}" destId="{BDC20296-0823-4567-9E79-BF5DB3548A22}" srcOrd="1" destOrd="0" presId="urn:microsoft.com/office/officeart/2005/8/layout/hList1"/>
    <dgm:cxn modelId="{9E5AAED6-F854-47D8-8775-905C1221CCC4}" type="presParOf" srcId="{0194B171-45C1-4B10-8955-860F3243A24F}" destId="{5F20AC7D-8ED7-43D4-914D-D647AC8C6DA8}" srcOrd="1" destOrd="0" presId="urn:microsoft.com/office/officeart/2005/8/layout/hList1"/>
    <dgm:cxn modelId="{7ED1310B-ACD8-47A4-9215-82DFBDBC4E54}" type="presParOf" srcId="{0194B171-45C1-4B10-8955-860F3243A24F}" destId="{AEF48294-20A7-44A8-BEE1-6B2776E77531}" srcOrd="2" destOrd="0" presId="urn:microsoft.com/office/officeart/2005/8/layout/hList1"/>
    <dgm:cxn modelId="{F9880E31-A554-4C09-8CD5-77CB858238A2}" type="presParOf" srcId="{AEF48294-20A7-44A8-BEE1-6B2776E77531}" destId="{8C3863E4-40BA-4E80-91FD-68A849831778}" srcOrd="0" destOrd="0" presId="urn:microsoft.com/office/officeart/2005/8/layout/hList1"/>
    <dgm:cxn modelId="{A73FFB74-75CA-43F8-B1BF-4C9A70FDA336}" type="presParOf" srcId="{AEF48294-20A7-44A8-BEE1-6B2776E77531}" destId="{EDFCD796-6C03-4C4B-B757-CAA3CD439DB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17F7C64-9BB0-4AC0-A118-C74480B64424}" type="doc">
      <dgm:prSet loTypeId="urn:microsoft.com/office/officeart/2008/layout/BendingPictureCaptionList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2FB6E99-DCE0-4230-A28F-936CFB7139A6}">
      <dgm:prSet phldrT="[文本]"/>
      <dgm:spPr/>
      <dgm:t>
        <a:bodyPr/>
        <a:lstStyle/>
        <a:p>
          <a:r>
            <a:rPr lang="zh-CN" altLang="en-US" dirty="0"/>
            <a:t>问题原型</a:t>
          </a:r>
        </a:p>
      </dgm:t>
    </dgm:pt>
    <dgm:pt modelId="{31F339C0-01AA-4DE0-A1F9-F697DA5B1D50}" cxnId="{3DA21448-BB16-47F4-A3AC-D3A297DC5BEF}" type="parTrans">
      <dgm:prSet/>
      <dgm:spPr/>
      <dgm:t>
        <a:bodyPr/>
        <a:lstStyle/>
        <a:p>
          <a:endParaRPr lang="zh-CN" altLang="en-US"/>
        </a:p>
      </dgm:t>
    </dgm:pt>
    <dgm:pt modelId="{5CBD0448-6E97-4AB8-A013-95C533430727}" cxnId="{3DA21448-BB16-47F4-A3AC-D3A297DC5BEF}" type="sibTrans">
      <dgm:prSet/>
      <dgm:spPr/>
      <dgm:t>
        <a:bodyPr/>
        <a:lstStyle/>
        <a:p>
          <a:endParaRPr lang="zh-CN" altLang="en-US"/>
        </a:p>
      </dgm:t>
    </dgm:pt>
    <dgm:pt modelId="{8522B566-320C-4AB6-861B-960E66929C1B}">
      <dgm:prSet phldrT="[文本]"/>
      <dgm:spPr/>
      <dgm:t>
        <a:bodyPr/>
        <a:lstStyle/>
        <a:p>
          <a:r>
            <a:rPr lang="zh-CN" altLang="en-US" dirty="0"/>
            <a:t>不使用信号量会出错</a:t>
          </a:r>
        </a:p>
      </dgm:t>
    </dgm:pt>
    <dgm:pt modelId="{08ADC4C2-1485-4B32-8316-358EB2EE5B94}" cxnId="{0C4C6D8D-BF59-4603-8FD1-C7F2EBE895B0}" type="parTrans">
      <dgm:prSet/>
      <dgm:spPr/>
      <dgm:t>
        <a:bodyPr/>
        <a:lstStyle/>
        <a:p>
          <a:endParaRPr lang="zh-CN" altLang="en-US"/>
        </a:p>
      </dgm:t>
    </dgm:pt>
    <dgm:pt modelId="{DC6E68CF-7690-49F6-952F-7E98FB1BB8F0}" cxnId="{0C4C6D8D-BF59-4603-8FD1-C7F2EBE895B0}" type="sibTrans">
      <dgm:prSet/>
      <dgm:spPr/>
      <dgm:t>
        <a:bodyPr/>
        <a:lstStyle/>
        <a:p>
          <a:endParaRPr lang="zh-CN" altLang="en-US"/>
        </a:p>
      </dgm:t>
    </dgm:pt>
    <dgm:pt modelId="{E20D6612-FA70-4354-8EA0-C2C6376B08E1}" type="pres">
      <dgm:prSet presAssocID="{C17F7C64-9BB0-4AC0-A118-C74480B64424}" presName="Name0" presStyleCnt="0">
        <dgm:presLayoutVars>
          <dgm:dir/>
          <dgm:resizeHandles val="exact"/>
        </dgm:presLayoutVars>
      </dgm:prSet>
      <dgm:spPr/>
    </dgm:pt>
    <dgm:pt modelId="{962DB6D0-1A25-43B4-9B9A-18457BC14A49}" type="pres">
      <dgm:prSet presAssocID="{F2FB6E99-DCE0-4230-A28F-936CFB7139A6}" presName="composite" presStyleCnt="0"/>
      <dgm:spPr/>
    </dgm:pt>
    <dgm:pt modelId="{28B84070-7E06-4EA4-B4DC-133BF9B947F4}" type="pres">
      <dgm:prSet presAssocID="{F2FB6E99-DCE0-4230-A28F-936CFB7139A6}" presName="rect1" presStyleLbl="b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727DEC2C-91DD-49E6-A651-7291FDBDBCA4}" type="pres">
      <dgm:prSet presAssocID="{F2FB6E99-DCE0-4230-A28F-936CFB7139A6}" presName="wedgeRectCallout1" presStyleLbl="node1" presStyleIdx="0" presStyleCnt="2">
        <dgm:presLayoutVars>
          <dgm:bulletEnabled val="1"/>
        </dgm:presLayoutVars>
      </dgm:prSet>
      <dgm:spPr/>
    </dgm:pt>
    <dgm:pt modelId="{7F170470-7737-4AAA-8145-F05EF92486F7}" type="pres">
      <dgm:prSet presAssocID="{5CBD0448-6E97-4AB8-A013-95C533430727}" presName="sibTrans" presStyleCnt="0"/>
      <dgm:spPr/>
    </dgm:pt>
    <dgm:pt modelId="{F3E8247C-9A14-4F57-8983-08265C3E89D4}" type="pres">
      <dgm:prSet presAssocID="{8522B566-320C-4AB6-861B-960E66929C1B}" presName="composite" presStyleCnt="0"/>
      <dgm:spPr/>
    </dgm:pt>
    <dgm:pt modelId="{0342BDD1-C1A5-4B42-824A-2A584FBC7BC6}" type="pres">
      <dgm:prSet presAssocID="{8522B566-320C-4AB6-861B-960E66929C1B}" presName="rect1" presStyleLbl="b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00B93B2D-D9C3-43B0-9892-D6F708A115A3}" type="pres">
      <dgm:prSet presAssocID="{8522B566-320C-4AB6-861B-960E66929C1B}" presName="wedgeRectCallout1" presStyleLbl="node1" presStyleIdx="1" presStyleCnt="2">
        <dgm:presLayoutVars>
          <dgm:bulletEnabled val="1"/>
        </dgm:presLayoutVars>
      </dgm:prSet>
      <dgm:spPr/>
    </dgm:pt>
  </dgm:ptLst>
  <dgm:cxnLst>
    <dgm:cxn modelId="{E52D6C0F-6642-4B37-B355-45C1862C26BD}" type="presOf" srcId="{F2FB6E99-DCE0-4230-A28F-936CFB7139A6}" destId="{727DEC2C-91DD-49E6-A651-7291FDBDBCA4}" srcOrd="0" destOrd="0" presId="urn:microsoft.com/office/officeart/2008/layout/BendingPictureCaptionList"/>
    <dgm:cxn modelId="{E0249B16-03DE-40E4-AA92-ACDCEE49A148}" type="presOf" srcId="{8522B566-320C-4AB6-861B-960E66929C1B}" destId="{00B93B2D-D9C3-43B0-9892-D6F708A115A3}" srcOrd="0" destOrd="0" presId="urn:microsoft.com/office/officeart/2008/layout/BendingPictureCaptionList"/>
    <dgm:cxn modelId="{3DA21448-BB16-47F4-A3AC-D3A297DC5BEF}" srcId="{C17F7C64-9BB0-4AC0-A118-C74480B64424}" destId="{F2FB6E99-DCE0-4230-A28F-936CFB7139A6}" srcOrd="0" destOrd="0" parTransId="{31F339C0-01AA-4DE0-A1F9-F697DA5B1D50}" sibTransId="{5CBD0448-6E97-4AB8-A013-95C533430727}"/>
    <dgm:cxn modelId="{0C4C6D8D-BF59-4603-8FD1-C7F2EBE895B0}" srcId="{C17F7C64-9BB0-4AC0-A118-C74480B64424}" destId="{8522B566-320C-4AB6-861B-960E66929C1B}" srcOrd="1" destOrd="0" parTransId="{08ADC4C2-1485-4B32-8316-358EB2EE5B94}" sibTransId="{DC6E68CF-7690-49F6-952F-7E98FB1BB8F0}"/>
    <dgm:cxn modelId="{A0A9E1E1-9FCE-44C6-A5FB-8B9F51204157}" type="presOf" srcId="{C17F7C64-9BB0-4AC0-A118-C74480B64424}" destId="{E20D6612-FA70-4354-8EA0-C2C6376B08E1}" srcOrd="0" destOrd="0" presId="urn:microsoft.com/office/officeart/2008/layout/BendingPictureCaptionList"/>
    <dgm:cxn modelId="{6FDB3F79-CCF5-4D74-A2F3-65C533E52108}" type="presParOf" srcId="{E20D6612-FA70-4354-8EA0-C2C6376B08E1}" destId="{962DB6D0-1A25-43B4-9B9A-18457BC14A49}" srcOrd="0" destOrd="0" presId="urn:microsoft.com/office/officeart/2008/layout/BendingPictureCaptionList"/>
    <dgm:cxn modelId="{EE8301B0-D2D2-4E44-A1E9-BF8C1031EFBE}" type="presParOf" srcId="{962DB6D0-1A25-43B4-9B9A-18457BC14A49}" destId="{28B84070-7E06-4EA4-B4DC-133BF9B947F4}" srcOrd="0" destOrd="0" presId="urn:microsoft.com/office/officeart/2008/layout/BendingPictureCaptionList"/>
    <dgm:cxn modelId="{F05232FA-A816-4D64-B740-A820BF97A3D9}" type="presParOf" srcId="{962DB6D0-1A25-43B4-9B9A-18457BC14A49}" destId="{727DEC2C-91DD-49E6-A651-7291FDBDBCA4}" srcOrd="1" destOrd="0" presId="urn:microsoft.com/office/officeart/2008/layout/BendingPictureCaptionList"/>
    <dgm:cxn modelId="{62ED4DC5-D5DE-4D56-81CB-8CF55DA74696}" type="presParOf" srcId="{E20D6612-FA70-4354-8EA0-C2C6376B08E1}" destId="{7F170470-7737-4AAA-8145-F05EF92486F7}" srcOrd="1" destOrd="0" presId="urn:microsoft.com/office/officeart/2008/layout/BendingPictureCaptionList"/>
    <dgm:cxn modelId="{91E243A0-335E-4475-BFF7-315211D03A74}" type="presParOf" srcId="{E20D6612-FA70-4354-8EA0-C2C6376B08E1}" destId="{F3E8247C-9A14-4F57-8983-08265C3E89D4}" srcOrd="2" destOrd="0" presId="urn:microsoft.com/office/officeart/2008/layout/BendingPictureCaptionList"/>
    <dgm:cxn modelId="{D2D5F7A8-C02F-413D-ABB9-378F70E9752B}" type="presParOf" srcId="{F3E8247C-9A14-4F57-8983-08265C3E89D4}" destId="{0342BDD1-C1A5-4B42-824A-2A584FBC7BC6}" srcOrd="0" destOrd="0" presId="urn:microsoft.com/office/officeart/2008/layout/BendingPictureCaptionList"/>
    <dgm:cxn modelId="{52600FFD-A7C6-4682-9ACB-BBFE6C6FFEE5}" type="presParOf" srcId="{F3E8247C-9A14-4F57-8983-08265C3E89D4}" destId="{00B93B2D-D9C3-43B0-9892-D6F708A115A3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4612B3F-3A1D-484A-902C-C7F89592216D}" type="doc">
      <dgm:prSet loTypeId="urn:microsoft.com/office/officeart/2005/8/layout/lProcess1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16E3EB99-BA93-4889-B5AA-9EF77D60F3C8}">
      <dgm:prSet phldrT="[文本]" custT="1"/>
      <dgm:spPr/>
      <dgm:t>
        <a:bodyPr/>
        <a:lstStyle/>
        <a:p>
          <a:r>
            <a:rPr lang="zh-CN" altLang="en-US" sz="3600" dirty="0"/>
            <a:t>需要几个信号量？</a:t>
          </a:r>
        </a:p>
      </dgm:t>
    </dgm:pt>
    <dgm:pt modelId="{1CDBE0AD-7D90-43DC-8935-B920519C33C8}" cxnId="{7B783C8C-F98A-40D5-8EA4-3BA655B46A86}" type="parTrans">
      <dgm:prSet/>
      <dgm:spPr/>
      <dgm:t>
        <a:bodyPr/>
        <a:lstStyle/>
        <a:p>
          <a:endParaRPr lang="zh-CN" altLang="en-US"/>
        </a:p>
      </dgm:t>
    </dgm:pt>
    <dgm:pt modelId="{17F028EB-2CCB-409D-95DC-2C409798DF6B}" cxnId="{7B783C8C-F98A-40D5-8EA4-3BA655B46A86}" type="sibTrans">
      <dgm:prSet/>
      <dgm:spPr/>
      <dgm:t>
        <a:bodyPr/>
        <a:lstStyle/>
        <a:p>
          <a:endParaRPr lang="zh-CN" altLang="en-US"/>
        </a:p>
      </dgm:t>
    </dgm:pt>
    <dgm:pt modelId="{12B22434-743F-4BF3-AA8E-552886C3743C}">
      <dgm:prSet phldrT="[文本]"/>
      <dgm:spPr/>
      <dgm:t>
        <a:bodyPr/>
        <a:lstStyle/>
        <a:p>
          <a:r>
            <a:rPr lang="zh-CN" altLang="en-US" dirty="0"/>
            <a:t>是否需要互斥量？</a:t>
          </a:r>
        </a:p>
      </dgm:t>
    </dgm:pt>
    <dgm:pt modelId="{61E64781-723B-4EEA-ABF2-A882083D7F01}" cxnId="{D419FB05-C28D-46CC-933B-0FE975646A13}" type="parTrans">
      <dgm:prSet/>
      <dgm:spPr/>
      <dgm:t>
        <a:bodyPr/>
        <a:lstStyle/>
        <a:p>
          <a:endParaRPr lang="zh-CN" altLang="en-US"/>
        </a:p>
      </dgm:t>
    </dgm:pt>
    <dgm:pt modelId="{9EA0F627-627A-497E-8949-04989E55DFF1}" cxnId="{D419FB05-C28D-46CC-933B-0FE975646A13}" type="sibTrans">
      <dgm:prSet/>
      <dgm:spPr/>
      <dgm:t>
        <a:bodyPr/>
        <a:lstStyle/>
        <a:p>
          <a:endParaRPr lang="zh-CN" altLang="en-US"/>
        </a:p>
      </dgm:t>
    </dgm:pt>
    <dgm:pt modelId="{8A16C590-71DA-4E17-AA62-45290F15653E}">
      <dgm:prSet phldrT="[文本]"/>
      <dgm:spPr/>
      <dgm:t>
        <a:bodyPr/>
        <a:lstStyle/>
        <a:p>
          <a:r>
            <a:rPr lang="zh-CN" altLang="en-US" dirty="0"/>
            <a:t>是否需要前趋关系？</a:t>
          </a:r>
        </a:p>
      </dgm:t>
    </dgm:pt>
    <dgm:pt modelId="{F58A1A38-D758-4FA2-87F3-D11F46DA32CA}" cxnId="{78AE0589-CCF7-4DED-8FA8-8BEDC05A6644}" type="parTrans">
      <dgm:prSet/>
      <dgm:spPr/>
      <dgm:t>
        <a:bodyPr/>
        <a:lstStyle/>
        <a:p>
          <a:endParaRPr lang="zh-CN" altLang="en-US"/>
        </a:p>
      </dgm:t>
    </dgm:pt>
    <dgm:pt modelId="{31B6A277-29FE-431C-964A-E01129E79E5E}" cxnId="{78AE0589-CCF7-4DED-8FA8-8BEDC05A6644}" type="sibTrans">
      <dgm:prSet/>
      <dgm:spPr/>
      <dgm:t>
        <a:bodyPr/>
        <a:lstStyle/>
        <a:p>
          <a:endParaRPr lang="zh-CN" altLang="en-US"/>
        </a:p>
      </dgm:t>
    </dgm:pt>
    <dgm:pt modelId="{35225ACC-5D67-40F9-8A5F-0C8F0B3BE4BB}">
      <dgm:prSet phldrT="[文本]" custT="1"/>
      <dgm:spPr/>
      <dgm:t>
        <a:bodyPr/>
        <a:lstStyle/>
        <a:p>
          <a:r>
            <a:rPr lang="zh-CN" altLang="en-US" sz="3200" dirty="0"/>
            <a:t>信号量的取值如何？</a:t>
          </a:r>
        </a:p>
      </dgm:t>
    </dgm:pt>
    <dgm:pt modelId="{7C866518-FCE4-43D9-86CF-5C35FDC990E3}" cxnId="{3158F080-9F70-44FF-84D0-D37CCCDD799A}" type="parTrans">
      <dgm:prSet/>
      <dgm:spPr/>
      <dgm:t>
        <a:bodyPr/>
        <a:lstStyle/>
        <a:p>
          <a:endParaRPr lang="zh-CN" altLang="en-US"/>
        </a:p>
      </dgm:t>
    </dgm:pt>
    <dgm:pt modelId="{C81C9298-8805-4CF1-A3F9-F5747150834F}" cxnId="{3158F080-9F70-44FF-84D0-D37CCCDD799A}" type="sibTrans">
      <dgm:prSet/>
      <dgm:spPr/>
      <dgm:t>
        <a:bodyPr/>
        <a:lstStyle/>
        <a:p>
          <a:endParaRPr lang="zh-CN" altLang="en-US"/>
        </a:p>
      </dgm:t>
    </dgm:pt>
    <dgm:pt modelId="{88CFC30E-45DF-46DC-993B-E0D546747AA3}">
      <dgm:prSet phldrT="[文本]"/>
      <dgm:spPr/>
      <dgm:t>
        <a:bodyPr/>
        <a:lstStyle/>
        <a:p>
          <a:r>
            <a:rPr lang="zh-CN" altLang="en-US" dirty="0"/>
            <a:t>各个信号量的初始值是什么？</a:t>
          </a:r>
        </a:p>
      </dgm:t>
    </dgm:pt>
    <dgm:pt modelId="{5FE06706-06DE-4E0E-8C0C-D64C8F623B93}" cxnId="{53E06758-82FD-4E5C-A96E-D3055AFB5C03}" type="parTrans">
      <dgm:prSet/>
      <dgm:spPr/>
      <dgm:t>
        <a:bodyPr/>
        <a:lstStyle/>
        <a:p>
          <a:endParaRPr lang="zh-CN" altLang="en-US"/>
        </a:p>
      </dgm:t>
    </dgm:pt>
    <dgm:pt modelId="{DF6A4447-EA2C-4D50-B09F-77EEC1AFAC58}" cxnId="{53E06758-82FD-4E5C-A96E-D3055AFB5C03}" type="sibTrans">
      <dgm:prSet/>
      <dgm:spPr/>
      <dgm:t>
        <a:bodyPr/>
        <a:lstStyle/>
        <a:p>
          <a:endParaRPr lang="zh-CN" altLang="en-US"/>
        </a:p>
      </dgm:t>
    </dgm:pt>
    <dgm:pt modelId="{6F2D2AA2-72D3-47A3-A1AF-DBB6D4209042}">
      <dgm:prSet phldrT="[文本]"/>
      <dgm:spPr/>
      <dgm:t>
        <a:bodyPr/>
        <a:lstStyle/>
        <a:p>
          <a:r>
            <a:rPr lang="zh-CN" altLang="en-US" dirty="0"/>
            <a:t>不同取值的含义是什么？</a:t>
          </a:r>
        </a:p>
      </dgm:t>
    </dgm:pt>
    <dgm:pt modelId="{2616FC34-9C81-40ED-97F2-B5CF814B1C19}" cxnId="{7F656E72-4511-4774-9701-953375DF7FB0}" type="parTrans">
      <dgm:prSet/>
      <dgm:spPr/>
      <dgm:t>
        <a:bodyPr/>
        <a:lstStyle/>
        <a:p>
          <a:endParaRPr lang="zh-CN" altLang="en-US"/>
        </a:p>
      </dgm:t>
    </dgm:pt>
    <dgm:pt modelId="{6EDA8C39-10A2-42A7-B05A-1403058164FD}" cxnId="{7F656E72-4511-4774-9701-953375DF7FB0}" type="sibTrans">
      <dgm:prSet/>
      <dgm:spPr/>
      <dgm:t>
        <a:bodyPr/>
        <a:lstStyle/>
        <a:p>
          <a:endParaRPr lang="zh-CN" altLang="en-US"/>
        </a:p>
      </dgm:t>
    </dgm:pt>
    <dgm:pt modelId="{150B873A-F85C-4B55-AFCD-3E985487A31D}" type="pres">
      <dgm:prSet presAssocID="{24612B3F-3A1D-484A-902C-C7F89592216D}" presName="Name0" presStyleCnt="0">
        <dgm:presLayoutVars>
          <dgm:dir/>
          <dgm:animLvl val="lvl"/>
          <dgm:resizeHandles val="exact"/>
        </dgm:presLayoutVars>
      </dgm:prSet>
      <dgm:spPr/>
    </dgm:pt>
    <dgm:pt modelId="{4ADEE3A9-12CA-439D-A09A-4FF954755097}" type="pres">
      <dgm:prSet presAssocID="{16E3EB99-BA93-4889-B5AA-9EF77D60F3C8}" presName="vertFlow" presStyleCnt="0"/>
      <dgm:spPr/>
    </dgm:pt>
    <dgm:pt modelId="{FE3EC60C-7016-40FC-BF06-3E36222ACAFD}" type="pres">
      <dgm:prSet presAssocID="{16E3EB99-BA93-4889-B5AA-9EF77D60F3C8}" presName="header" presStyleLbl="node1" presStyleIdx="0" presStyleCnt="2"/>
      <dgm:spPr/>
    </dgm:pt>
    <dgm:pt modelId="{2075767E-C67E-4D2D-8A54-281A2ED576F1}" type="pres">
      <dgm:prSet presAssocID="{61E64781-723B-4EEA-ABF2-A882083D7F01}" presName="parTrans" presStyleLbl="sibTrans2D1" presStyleIdx="0" presStyleCnt="4"/>
      <dgm:spPr/>
    </dgm:pt>
    <dgm:pt modelId="{8BC535E3-2313-4900-B93B-04D8CC6D7954}" type="pres">
      <dgm:prSet presAssocID="{12B22434-743F-4BF3-AA8E-552886C3743C}" presName="child" presStyleLbl="alignAccFollowNode1" presStyleIdx="0" presStyleCnt="4">
        <dgm:presLayoutVars>
          <dgm:chMax val="0"/>
          <dgm:bulletEnabled val="1"/>
        </dgm:presLayoutVars>
      </dgm:prSet>
      <dgm:spPr/>
    </dgm:pt>
    <dgm:pt modelId="{32FDC926-FD63-4217-BD83-CEF4673FE312}" type="pres">
      <dgm:prSet presAssocID="{9EA0F627-627A-497E-8949-04989E55DFF1}" presName="sibTrans" presStyleLbl="sibTrans2D1" presStyleIdx="1" presStyleCnt="4"/>
      <dgm:spPr/>
    </dgm:pt>
    <dgm:pt modelId="{4811870F-3E1B-4A74-ADB0-75D915B1489C}" type="pres">
      <dgm:prSet presAssocID="{8A16C590-71DA-4E17-AA62-45290F15653E}" presName="child" presStyleLbl="alignAccFollowNode1" presStyleIdx="1" presStyleCnt="4">
        <dgm:presLayoutVars>
          <dgm:chMax val="0"/>
          <dgm:bulletEnabled val="1"/>
        </dgm:presLayoutVars>
      </dgm:prSet>
      <dgm:spPr/>
    </dgm:pt>
    <dgm:pt modelId="{71B8C518-8A0F-4A45-88C0-8A9D0AF3B0EE}" type="pres">
      <dgm:prSet presAssocID="{16E3EB99-BA93-4889-B5AA-9EF77D60F3C8}" presName="hSp" presStyleCnt="0"/>
      <dgm:spPr/>
    </dgm:pt>
    <dgm:pt modelId="{FEFF6669-325B-4D97-B01E-FD5D46300EB5}" type="pres">
      <dgm:prSet presAssocID="{35225ACC-5D67-40F9-8A5F-0C8F0B3BE4BB}" presName="vertFlow" presStyleCnt="0"/>
      <dgm:spPr/>
    </dgm:pt>
    <dgm:pt modelId="{002499A0-EC96-483D-A7FE-CEEC97F7D9CA}" type="pres">
      <dgm:prSet presAssocID="{35225ACC-5D67-40F9-8A5F-0C8F0B3BE4BB}" presName="header" presStyleLbl="node1" presStyleIdx="1" presStyleCnt="2"/>
      <dgm:spPr/>
    </dgm:pt>
    <dgm:pt modelId="{0E8024E8-98D4-467C-959C-B9975F95B70A}" type="pres">
      <dgm:prSet presAssocID="{5FE06706-06DE-4E0E-8C0C-D64C8F623B93}" presName="parTrans" presStyleLbl="sibTrans2D1" presStyleIdx="2" presStyleCnt="4"/>
      <dgm:spPr/>
    </dgm:pt>
    <dgm:pt modelId="{75B53345-254D-4EA0-AFAF-471603F2A689}" type="pres">
      <dgm:prSet presAssocID="{88CFC30E-45DF-46DC-993B-E0D546747AA3}" presName="child" presStyleLbl="alignAccFollowNode1" presStyleIdx="2" presStyleCnt="4">
        <dgm:presLayoutVars>
          <dgm:chMax val="0"/>
          <dgm:bulletEnabled val="1"/>
        </dgm:presLayoutVars>
      </dgm:prSet>
      <dgm:spPr/>
    </dgm:pt>
    <dgm:pt modelId="{1F4EE131-5EF6-4126-9774-0CF5420DA24B}" type="pres">
      <dgm:prSet presAssocID="{DF6A4447-EA2C-4D50-B09F-77EEC1AFAC58}" presName="sibTrans" presStyleLbl="sibTrans2D1" presStyleIdx="3" presStyleCnt="4"/>
      <dgm:spPr/>
    </dgm:pt>
    <dgm:pt modelId="{A1535133-656D-43F6-96C1-C43D1A66EDB4}" type="pres">
      <dgm:prSet presAssocID="{6F2D2AA2-72D3-47A3-A1AF-DBB6D4209042}" presName="child" presStyleLbl="alignAccFollowNode1" presStyleIdx="3" presStyleCnt="4">
        <dgm:presLayoutVars>
          <dgm:chMax val="0"/>
          <dgm:bulletEnabled val="1"/>
        </dgm:presLayoutVars>
      </dgm:prSet>
      <dgm:spPr/>
    </dgm:pt>
  </dgm:ptLst>
  <dgm:cxnLst>
    <dgm:cxn modelId="{D419FB05-C28D-46CC-933B-0FE975646A13}" srcId="{16E3EB99-BA93-4889-B5AA-9EF77D60F3C8}" destId="{12B22434-743F-4BF3-AA8E-552886C3743C}" srcOrd="0" destOrd="0" parTransId="{61E64781-723B-4EEA-ABF2-A882083D7F01}" sibTransId="{9EA0F627-627A-497E-8949-04989E55DFF1}"/>
    <dgm:cxn modelId="{5EE8FB23-C0AE-4726-AAEC-687333CAB543}" type="presOf" srcId="{24612B3F-3A1D-484A-902C-C7F89592216D}" destId="{150B873A-F85C-4B55-AFCD-3E985487A31D}" srcOrd="0" destOrd="0" presId="urn:microsoft.com/office/officeart/2005/8/layout/lProcess1"/>
    <dgm:cxn modelId="{08ED795C-9E11-44E4-8441-3A5459F11ACE}" type="presOf" srcId="{61E64781-723B-4EEA-ABF2-A882083D7F01}" destId="{2075767E-C67E-4D2D-8A54-281A2ED576F1}" srcOrd="0" destOrd="0" presId="urn:microsoft.com/office/officeart/2005/8/layout/lProcess1"/>
    <dgm:cxn modelId="{77EDF368-5DA4-471E-823C-2B323E556C95}" type="presOf" srcId="{12B22434-743F-4BF3-AA8E-552886C3743C}" destId="{8BC535E3-2313-4900-B93B-04D8CC6D7954}" srcOrd="0" destOrd="0" presId="urn:microsoft.com/office/officeart/2005/8/layout/lProcess1"/>
    <dgm:cxn modelId="{7F656E72-4511-4774-9701-953375DF7FB0}" srcId="{35225ACC-5D67-40F9-8A5F-0C8F0B3BE4BB}" destId="{6F2D2AA2-72D3-47A3-A1AF-DBB6D4209042}" srcOrd="1" destOrd="0" parTransId="{2616FC34-9C81-40ED-97F2-B5CF814B1C19}" sibTransId="{6EDA8C39-10A2-42A7-B05A-1403058164FD}"/>
    <dgm:cxn modelId="{53E06758-82FD-4E5C-A96E-D3055AFB5C03}" srcId="{35225ACC-5D67-40F9-8A5F-0C8F0B3BE4BB}" destId="{88CFC30E-45DF-46DC-993B-E0D546747AA3}" srcOrd="0" destOrd="0" parTransId="{5FE06706-06DE-4E0E-8C0C-D64C8F623B93}" sibTransId="{DF6A4447-EA2C-4D50-B09F-77EEC1AFAC58}"/>
    <dgm:cxn modelId="{3158F080-9F70-44FF-84D0-D37CCCDD799A}" srcId="{24612B3F-3A1D-484A-902C-C7F89592216D}" destId="{35225ACC-5D67-40F9-8A5F-0C8F0B3BE4BB}" srcOrd="1" destOrd="0" parTransId="{7C866518-FCE4-43D9-86CF-5C35FDC990E3}" sibTransId="{C81C9298-8805-4CF1-A3F9-F5747150834F}"/>
    <dgm:cxn modelId="{78AE0589-CCF7-4DED-8FA8-8BEDC05A6644}" srcId="{16E3EB99-BA93-4889-B5AA-9EF77D60F3C8}" destId="{8A16C590-71DA-4E17-AA62-45290F15653E}" srcOrd="1" destOrd="0" parTransId="{F58A1A38-D758-4FA2-87F3-D11F46DA32CA}" sibTransId="{31B6A277-29FE-431C-964A-E01129E79E5E}"/>
    <dgm:cxn modelId="{7B783C8C-F98A-40D5-8EA4-3BA655B46A86}" srcId="{24612B3F-3A1D-484A-902C-C7F89592216D}" destId="{16E3EB99-BA93-4889-B5AA-9EF77D60F3C8}" srcOrd="0" destOrd="0" parTransId="{1CDBE0AD-7D90-43DC-8935-B920519C33C8}" sibTransId="{17F028EB-2CCB-409D-95DC-2C409798DF6B}"/>
    <dgm:cxn modelId="{BBF59F8F-D313-4868-BDE0-C0C7AB4FF9EA}" type="presOf" srcId="{88CFC30E-45DF-46DC-993B-E0D546747AA3}" destId="{75B53345-254D-4EA0-AFAF-471603F2A689}" srcOrd="0" destOrd="0" presId="urn:microsoft.com/office/officeart/2005/8/layout/lProcess1"/>
    <dgm:cxn modelId="{AB68F8AC-532F-4761-B967-84A5BCA52033}" type="presOf" srcId="{35225ACC-5D67-40F9-8A5F-0C8F0B3BE4BB}" destId="{002499A0-EC96-483D-A7FE-CEEC97F7D9CA}" srcOrd="0" destOrd="0" presId="urn:microsoft.com/office/officeart/2005/8/layout/lProcess1"/>
    <dgm:cxn modelId="{3C748BB0-F5B3-4A29-9574-C4FAF9085C42}" type="presOf" srcId="{5FE06706-06DE-4E0E-8C0C-D64C8F623B93}" destId="{0E8024E8-98D4-467C-959C-B9975F95B70A}" srcOrd="0" destOrd="0" presId="urn:microsoft.com/office/officeart/2005/8/layout/lProcess1"/>
    <dgm:cxn modelId="{BE8D06B1-6CBF-4A66-8453-29B89CFF8DC2}" type="presOf" srcId="{8A16C590-71DA-4E17-AA62-45290F15653E}" destId="{4811870F-3E1B-4A74-ADB0-75D915B1489C}" srcOrd="0" destOrd="0" presId="urn:microsoft.com/office/officeart/2005/8/layout/lProcess1"/>
    <dgm:cxn modelId="{5A14E1CB-97FA-48E9-AEF6-C1DBCACDBEF4}" type="presOf" srcId="{16E3EB99-BA93-4889-B5AA-9EF77D60F3C8}" destId="{FE3EC60C-7016-40FC-BF06-3E36222ACAFD}" srcOrd="0" destOrd="0" presId="urn:microsoft.com/office/officeart/2005/8/layout/lProcess1"/>
    <dgm:cxn modelId="{2D140FD1-59F9-4C37-ADF5-32F9BAA38908}" type="presOf" srcId="{DF6A4447-EA2C-4D50-B09F-77EEC1AFAC58}" destId="{1F4EE131-5EF6-4126-9774-0CF5420DA24B}" srcOrd="0" destOrd="0" presId="urn:microsoft.com/office/officeart/2005/8/layout/lProcess1"/>
    <dgm:cxn modelId="{F7B570E4-F7DB-41ED-9D7D-354DFD09AAB8}" type="presOf" srcId="{6F2D2AA2-72D3-47A3-A1AF-DBB6D4209042}" destId="{A1535133-656D-43F6-96C1-C43D1A66EDB4}" srcOrd="0" destOrd="0" presId="urn:microsoft.com/office/officeart/2005/8/layout/lProcess1"/>
    <dgm:cxn modelId="{3CEBD7ED-A927-407A-AE96-2F80F7F85506}" type="presOf" srcId="{9EA0F627-627A-497E-8949-04989E55DFF1}" destId="{32FDC926-FD63-4217-BD83-CEF4673FE312}" srcOrd="0" destOrd="0" presId="urn:microsoft.com/office/officeart/2005/8/layout/lProcess1"/>
    <dgm:cxn modelId="{5B60A7CE-31DB-4761-A136-6BACBB1381CE}" type="presParOf" srcId="{150B873A-F85C-4B55-AFCD-3E985487A31D}" destId="{4ADEE3A9-12CA-439D-A09A-4FF954755097}" srcOrd="0" destOrd="0" presId="urn:microsoft.com/office/officeart/2005/8/layout/lProcess1"/>
    <dgm:cxn modelId="{59735660-E321-4DA1-BBD4-580F3398C0D6}" type="presParOf" srcId="{4ADEE3A9-12CA-439D-A09A-4FF954755097}" destId="{FE3EC60C-7016-40FC-BF06-3E36222ACAFD}" srcOrd="0" destOrd="0" presId="urn:microsoft.com/office/officeart/2005/8/layout/lProcess1"/>
    <dgm:cxn modelId="{6EC3C957-6862-4ED8-B64D-1FCCBEE5DB3C}" type="presParOf" srcId="{4ADEE3A9-12CA-439D-A09A-4FF954755097}" destId="{2075767E-C67E-4D2D-8A54-281A2ED576F1}" srcOrd="1" destOrd="0" presId="urn:microsoft.com/office/officeart/2005/8/layout/lProcess1"/>
    <dgm:cxn modelId="{6E7D6A2C-5F61-46DB-9BE9-8CA3B4BC2F7F}" type="presParOf" srcId="{4ADEE3A9-12CA-439D-A09A-4FF954755097}" destId="{8BC535E3-2313-4900-B93B-04D8CC6D7954}" srcOrd="2" destOrd="0" presId="urn:microsoft.com/office/officeart/2005/8/layout/lProcess1"/>
    <dgm:cxn modelId="{6C1A7C84-05EC-4633-A05C-B5A121D95E73}" type="presParOf" srcId="{4ADEE3A9-12CA-439D-A09A-4FF954755097}" destId="{32FDC926-FD63-4217-BD83-CEF4673FE312}" srcOrd="3" destOrd="0" presId="urn:microsoft.com/office/officeart/2005/8/layout/lProcess1"/>
    <dgm:cxn modelId="{365DB71E-56CA-4319-B588-921DA2099BFE}" type="presParOf" srcId="{4ADEE3A9-12CA-439D-A09A-4FF954755097}" destId="{4811870F-3E1B-4A74-ADB0-75D915B1489C}" srcOrd="4" destOrd="0" presId="urn:microsoft.com/office/officeart/2005/8/layout/lProcess1"/>
    <dgm:cxn modelId="{B2A862DE-0875-4F94-BA2E-403875665392}" type="presParOf" srcId="{150B873A-F85C-4B55-AFCD-3E985487A31D}" destId="{71B8C518-8A0F-4A45-88C0-8A9D0AF3B0EE}" srcOrd="1" destOrd="0" presId="urn:microsoft.com/office/officeart/2005/8/layout/lProcess1"/>
    <dgm:cxn modelId="{2404B48D-8960-45E1-A828-DA8E2A43239D}" type="presParOf" srcId="{150B873A-F85C-4B55-AFCD-3E985487A31D}" destId="{FEFF6669-325B-4D97-B01E-FD5D46300EB5}" srcOrd="2" destOrd="0" presId="urn:microsoft.com/office/officeart/2005/8/layout/lProcess1"/>
    <dgm:cxn modelId="{158B6F5E-CB4C-4CD1-A327-BE6CA59F824C}" type="presParOf" srcId="{FEFF6669-325B-4D97-B01E-FD5D46300EB5}" destId="{002499A0-EC96-483D-A7FE-CEEC97F7D9CA}" srcOrd="0" destOrd="0" presId="urn:microsoft.com/office/officeart/2005/8/layout/lProcess1"/>
    <dgm:cxn modelId="{D7AF9B82-868D-49F9-804D-4D6E738B5DA5}" type="presParOf" srcId="{FEFF6669-325B-4D97-B01E-FD5D46300EB5}" destId="{0E8024E8-98D4-467C-959C-B9975F95B70A}" srcOrd="1" destOrd="0" presId="urn:microsoft.com/office/officeart/2005/8/layout/lProcess1"/>
    <dgm:cxn modelId="{BD27A04A-4506-4175-8A76-84935E0DE6F5}" type="presParOf" srcId="{FEFF6669-325B-4D97-B01E-FD5D46300EB5}" destId="{75B53345-254D-4EA0-AFAF-471603F2A689}" srcOrd="2" destOrd="0" presId="urn:microsoft.com/office/officeart/2005/8/layout/lProcess1"/>
    <dgm:cxn modelId="{B7FD3B18-2608-4230-AE15-4DE3FD25B680}" type="presParOf" srcId="{FEFF6669-325B-4D97-B01E-FD5D46300EB5}" destId="{1F4EE131-5EF6-4126-9774-0CF5420DA24B}" srcOrd="3" destOrd="0" presId="urn:microsoft.com/office/officeart/2005/8/layout/lProcess1"/>
    <dgm:cxn modelId="{E9A2855A-FD0D-40B7-BC20-18798084A149}" type="presParOf" srcId="{FEFF6669-325B-4D97-B01E-FD5D46300EB5}" destId="{A1535133-656D-43F6-96C1-C43D1A66EDB4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581A70B4-52D9-409A-86B2-B7264BF1320E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B91F1F0-73D3-426E-8FEC-93780A4BB8E9}">
      <dgm:prSet phldrT="[文本]"/>
      <dgm:spPr/>
      <dgm:t>
        <a:bodyPr/>
        <a:lstStyle/>
        <a:p>
          <a:r>
            <a:rPr lang="zh-CN" altLang="en-US" dirty="0"/>
            <a:t>这是一个什么问题</a:t>
          </a:r>
        </a:p>
      </dgm:t>
    </dgm:pt>
    <dgm:pt modelId="{75717064-A51F-46CD-B6FD-4E996D9BF016}" cxnId="{A1A9BBE6-425C-4962-9EA5-5BA77FB4CD7C}" type="parTrans">
      <dgm:prSet/>
      <dgm:spPr/>
      <dgm:t>
        <a:bodyPr/>
        <a:lstStyle/>
        <a:p>
          <a:endParaRPr lang="zh-CN" altLang="en-US"/>
        </a:p>
      </dgm:t>
    </dgm:pt>
    <dgm:pt modelId="{EC7170A6-C626-4767-B9EC-90591F7A2A64}" cxnId="{A1A9BBE6-425C-4962-9EA5-5BA77FB4CD7C}" type="sibTrans">
      <dgm:prSet/>
      <dgm:spPr/>
      <dgm:t>
        <a:bodyPr/>
        <a:lstStyle/>
        <a:p>
          <a:endParaRPr lang="zh-CN" altLang="en-US"/>
        </a:p>
      </dgm:t>
    </dgm:pt>
    <dgm:pt modelId="{F98E0A3B-D9DB-4B82-9585-2F397E32D568}">
      <dgm:prSet phldrT="[文本]" custT="1"/>
      <dgm:spPr/>
      <dgm:t>
        <a:bodyPr/>
        <a:lstStyle/>
        <a:p>
          <a:r>
            <a:rPr lang="zh-CN" altLang="en-US" sz="2400" dirty="0"/>
            <a:t>进程互斥</a:t>
          </a:r>
        </a:p>
      </dgm:t>
    </dgm:pt>
    <dgm:pt modelId="{2BC82DA1-B442-4B9C-BF15-75AFB476E63E}" cxnId="{927111B1-A446-45EF-A7E9-49FF49BCF264}" type="parTrans">
      <dgm:prSet/>
      <dgm:spPr/>
      <dgm:t>
        <a:bodyPr/>
        <a:lstStyle/>
        <a:p>
          <a:endParaRPr lang="zh-CN" altLang="en-US"/>
        </a:p>
      </dgm:t>
    </dgm:pt>
    <dgm:pt modelId="{E1E7F0E7-D0D3-4C73-B42D-C65009D90393}" cxnId="{927111B1-A446-45EF-A7E9-49FF49BCF264}" type="sibTrans">
      <dgm:prSet/>
      <dgm:spPr/>
      <dgm:t>
        <a:bodyPr/>
        <a:lstStyle/>
        <a:p>
          <a:endParaRPr lang="zh-CN" altLang="en-US"/>
        </a:p>
      </dgm:t>
    </dgm:pt>
    <dgm:pt modelId="{DE696D45-F4FA-4145-8E91-FE75673D3E53}">
      <dgm:prSet phldrT="[文本]" custT="1"/>
      <dgm:spPr/>
      <dgm:t>
        <a:bodyPr/>
        <a:lstStyle/>
        <a:p>
          <a:r>
            <a:rPr lang="zh-CN" altLang="en-US" sz="2400" dirty="0"/>
            <a:t>前趋关系</a:t>
          </a:r>
        </a:p>
      </dgm:t>
    </dgm:pt>
    <dgm:pt modelId="{947EF8A8-4F60-4F50-B371-95902F53FF9A}" cxnId="{5AD8566E-35EA-4C35-AC69-75DE244C78BA}" type="parTrans">
      <dgm:prSet/>
      <dgm:spPr/>
      <dgm:t>
        <a:bodyPr/>
        <a:lstStyle/>
        <a:p>
          <a:endParaRPr lang="zh-CN" altLang="en-US"/>
        </a:p>
      </dgm:t>
    </dgm:pt>
    <dgm:pt modelId="{1D2C8E2A-1369-4C67-810E-7646972800EB}" cxnId="{5AD8566E-35EA-4C35-AC69-75DE244C78BA}" type="sibTrans">
      <dgm:prSet/>
      <dgm:spPr/>
      <dgm:t>
        <a:bodyPr/>
        <a:lstStyle/>
        <a:p>
          <a:endParaRPr lang="zh-CN" altLang="en-US"/>
        </a:p>
      </dgm:t>
    </dgm:pt>
    <dgm:pt modelId="{97DC1729-8706-420C-BFEF-AE5CC2A2FA00}">
      <dgm:prSet phldrT="[文本]"/>
      <dgm:spPr/>
      <dgm:t>
        <a:bodyPr/>
        <a:lstStyle/>
        <a:p>
          <a:r>
            <a:rPr lang="zh-CN" altLang="en-US" dirty="0"/>
            <a:t>临界资源是什么？</a:t>
          </a:r>
        </a:p>
      </dgm:t>
    </dgm:pt>
    <dgm:pt modelId="{41BD3D44-2ABC-41BB-BCA2-C31BA4553D02}" cxnId="{6BCB0004-0A65-4832-B39E-63E23365F968}" type="parTrans">
      <dgm:prSet/>
      <dgm:spPr/>
      <dgm:t>
        <a:bodyPr/>
        <a:lstStyle/>
        <a:p>
          <a:endParaRPr lang="zh-CN" altLang="en-US"/>
        </a:p>
      </dgm:t>
    </dgm:pt>
    <dgm:pt modelId="{2CBEFC70-D480-4801-B0F2-1F8B4EC07C4E}" cxnId="{6BCB0004-0A65-4832-B39E-63E23365F968}" type="sibTrans">
      <dgm:prSet/>
      <dgm:spPr/>
      <dgm:t>
        <a:bodyPr/>
        <a:lstStyle/>
        <a:p>
          <a:endParaRPr lang="zh-CN" altLang="en-US"/>
        </a:p>
      </dgm:t>
    </dgm:pt>
    <dgm:pt modelId="{8642AC5E-64A4-4A79-9FFD-7362104DA2B3}">
      <dgm:prSet phldrT="[文本]" custT="1"/>
      <dgm:spPr/>
      <dgm:t>
        <a:bodyPr/>
        <a:lstStyle/>
        <a:p>
          <a:r>
            <a:rPr lang="zh-CN" altLang="en-US" sz="2400" dirty="0"/>
            <a:t>仓库</a:t>
          </a:r>
        </a:p>
      </dgm:t>
    </dgm:pt>
    <dgm:pt modelId="{7B2371EC-4506-429B-8D21-41507301044C}" cxnId="{FF782D7B-E912-4F25-B7B1-6B528127D758}" type="parTrans">
      <dgm:prSet/>
      <dgm:spPr/>
      <dgm:t>
        <a:bodyPr/>
        <a:lstStyle/>
        <a:p>
          <a:endParaRPr lang="zh-CN" altLang="en-US"/>
        </a:p>
      </dgm:t>
    </dgm:pt>
    <dgm:pt modelId="{542707D8-F2D7-4B31-8F0E-ABA24639B836}" cxnId="{FF782D7B-E912-4F25-B7B1-6B528127D758}" type="sibTrans">
      <dgm:prSet/>
      <dgm:spPr/>
      <dgm:t>
        <a:bodyPr/>
        <a:lstStyle/>
        <a:p>
          <a:endParaRPr lang="zh-CN" altLang="en-US"/>
        </a:p>
      </dgm:t>
    </dgm:pt>
    <dgm:pt modelId="{EE143DA5-0501-4986-AC7D-ADBC85B206B4}">
      <dgm:prSet phldrT="[文本]"/>
      <dgm:spPr/>
      <dgm:t>
        <a:bodyPr/>
        <a:lstStyle/>
        <a:p>
          <a:r>
            <a:rPr lang="zh-CN" altLang="en-US" dirty="0"/>
            <a:t>约束条件</a:t>
          </a:r>
        </a:p>
      </dgm:t>
    </dgm:pt>
    <dgm:pt modelId="{5C89DEA6-47E6-4941-B23D-B7815491D815}" cxnId="{FA23F85B-FEEE-414B-9017-7CC1801AAF35}" type="parTrans">
      <dgm:prSet/>
      <dgm:spPr/>
      <dgm:t>
        <a:bodyPr/>
        <a:lstStyle/>
        <a:p>
          <a:endParaRPr lang="zh-CN" altLang="en-US"/>
        </a:p>
      </dgm:t>
    </dgm:pt>
    <dgm:pt modelId="{6322137C-8E6D-498F-8E3F-90294843E644}" cxnId="{FA23F85B-FEEE-414B-9017-7CC1801AAF35}" type="sibTrans">
      <dgm:prSet/>
      <dgm:spPr/>
      <dgm:t>
        <a:bodyPr/>
        <a:lstStyle/>
        <a:p>
          <a:endParaRPr lang="zh-CN" altLang="en-US"/>
        </a:p>
      </dgm:t>
    </dgm:pt>
    <dgm:pt modelId="{D745DD1D-4E6D-4E29-B541-A8F184118BCF}">
      <dgm:prSet phldrT="[文本]" custT="1"/>
      <dgm:spPr/>
      <dgm:t>
        <a:bodyPr/>
        <a:lstStyle/>
        <a:p>
          <a:r>
            <a:rPr lang="zh-CN" altLang="en-US" sz="2400" dirty="0"/>
            <a:t>仓库满的时候，生产者阻塞；</a:t>
          </a:r>
        </a:p>
      </dgm:t>
    </dgm:pt>
    <dgm:pt modelId="{C16D93DA-75EA-4F12-8F88-28383A2DEFAA}" cxnId="{C827EC1E-4140-42CB-94D2-7729C0745B96}" type="parTrans">
      <dgm:prSet/>
      <dgm:spPr/>
      <dgm:t>
        <a:bodyPr/>
        <a:lstStyle/>
        <a:p>
          <a:endParaRPr lang="zh-CN" altLang="en-US"/>
        </a:p>
      </dgm:t>
    </dgm:pt>
    <dgm:pt modelId="{36CF5D69-D9F6-4155-A8A6-6A988A470B91}" cxnId="{C827EC1E-4140-42CB-94D2-7729C0745B96}" type="sibTrans">
      <dgm:prSet/>
      <dgm:spPr/>
      <dgm:t>
        <a:bodyPr/>
        <a:lstStyle/>
        <a:p>
          <a:endParaRPr lang="zh-CN" altLang="en-US"/>
        </a:p>
      </dgm:t>
    </dgm:pt>
    <dgm:pt modelId="{DA93AD5D-83AB-46B8-B348-6D47103C35ED}">
      <dgm:prSet phldrT="[文本]" custT="1"/>
      <dgm:spPr/>
      <dgm:t>
        <a:bodyPr/>
        <a:lstStyle/>
        <a:p>
          <a:r>
            <a:rPr lang="zh-CN" altLang="en-US" sz="2400" dirty="0"/>
            <a:t>仓库空的时候，消费者阻塞</a:t>
          </a:r>
        </a:p>
      </dgm:t>
    </dgm:pt>
    <dgm:pt modelId="{0188D7BA-3A0F-41D0-BE81-8AF4B5A2A546}" cxnId="{75929721-B6B2-4D67-81BC-20F8DA778CF4}" type="parTrans">
      <dgm:prSet/>
      <dgm:spPr/>
      <dgm:t>
        <a:bodyPr/>
        <a:lstStyle/>
        <a:p>
          <a:endParaRPr lang="zh-CN" altLang="en-US"/>
        </a:p>
      </dgm:t>
    </dgm:pt>
    <dgm:pt modelId="{65045120-CE76-497C-BD3C-56C5C555D214}" cxnId="{75929721-B6B2-4D67-81BC-20F8DA778CF4}" type="sibTrans">
      <dgm:prSet/>
      <dgm:spPr/>
      <dgm:t>
        <a:bodyPr/>
        <a:lstStyle/>
        <a:p>
          <a:endParaRPr lang="zh-CN" altLang="en-US"/>
        </a:p>
      </dgm:t>
    </dgm:pt>
    <dgm:pt modelId="{65B91799-55C8-44EA-B253-1C6597786928}" type="pres">
      <dgm:prSet presAssocID="{581A70B4-52D9-409A-86B2-B7264BF1320E}" presName="Name0" presStyleCnt="0">
        <dgm:presLayoutVars>
          <dgm:dir/>
          <dgm:animLvl val="lvl"/>
          <dgm:resizeHandles val="exact"/>
        </dgm:presLayoutVars>
      </dgm:prSet>
      <dgm:spPr/>
    </dgm:pt>
    <dgm:pt modelId="{7F98FDF8-3DFB-40EB-AE01-1F0A06F09551}" type="pres">
      <dgm:prSet presAssocID="{EE143DA5-0501-4986-AC7D-ADBC85B206B4}" presName="boxAndChildren" presStyleCnt="0"/>
      <dgm:spPr/>
    </dgm:pt>
    <dgm:pt modelId="{EAE17564-513B-4246-9E2F-344442F92DEF}" type="pres">
      <dgm:prSet presAssocID="{EE143DA5-0501-4986-AC7D-ADBC85B206B4}" presName="parentTextBox" presStyleLbl="node1" presStyleIdx="0" presStyleCnt="3"/>
      <dgm:spPr/>
    </dgm:pt>
    <dgm:pt modelId="{969CFB71-D5BE-4903-8D4B-D198D0413295}" type="pres">
      <dgm:prSet presAssocID="{EE143DA5-0501-4986-AC7D-ADBC85B206B4}" presName="entireBox" presStyleLbl="node1" presStyleIdx="0" presStyleCnt="3"/>
      <dgm:spPr/>
    </dgm:pt>
    <dgm:pt modelId="{A53B310A-EB02-458B-800D-5B75B312CB82}" type="pres">
      <dgm:prSet presAssocID="{EE143DA5-0501-4986-AC7D-ADBC85B206B4}" presName="descendantBox" presStyleCnt="0"/>
      <dgm:spPr/>
    </dgm:pt>
    <dgm:pt modelId="{782BBFB0-CB11-40A3-B277-C16718015DD1}" type="pres">
      <dgm:prSet presAssocID="{D745DD1D-4E6D-4E29-B541-A8F184118BCF}" presName="childTextBox" presStyleLbl="fgAccFollowNode1" presStyleIdx="0" presStyleCnt="5" custScaleY="162493">
        <dgm:presLayoutVars>
          <dgm:bulletEnabled val="1"/>
        </dgm:presLayoutVars>
      </dgm:prSet>
      <dgm:spPr/>
    </dgm:pt>
    <dgm:pt modelId="{23984BF7-AA48-44AB-BEB2-737A7D26845E}" type="pres">
      <dgm:prSet presAssocID="{DA93AD5D-83AB-46B8-B348-6D47103C35ED}" presName="childTextBox" presStyleLbl="fgAccFollowNode1" presStyleIdx="1" presStyleCnt="5" custScaleY="162493">
        <dgm:presLayoutVars>
          <dgm:bulletEnabled val="1"/>
        </dgm:presLayoutVars>
      </dgm:prSet>
      <dgm:spPr/>
    </dgm:pt>
    <dgm:pt modelId="{0BD4EA63-4A25-4E49-821D-E21F9F315627}" type="pres">
      <dgm:prSet presAssocID="{2CBEFC70-D480-4801-B0F2-1F8B4EC07C4E}" presName="sp" presStyleCnt="0"/>
      <dgm:spPr/>
    </dgm:pt>
    <dgm:pt modelId="{6B2FFE74-4487-4B0C-AAF5-AC28936DC158}" type="pres">
      <dgm:prSet presAssocID="{97DC1729-8706-420C-BFEF-AE5CC2A2FA00}" presName="arrowAndChildren" presStyleCnt="0"/>
      <dgm:spPr/>
    </dgm:pt>
    <dgm:pt modelId="{421B1372-6AF4-4D06-8214-F2ACDEEAEF08}" type="pres">
      <dgm:prSet presAssocID="{97DC1729-8706-420C-BFEF-AE5CC2A2FA00}" presName="parentTextArrow" presStyleLbl="node1" presStyleIdx="0" presStyleCnt="3"/>
      <dgm:spPr/>
    </dgm:pt>
    <dgm:pt modelId="{981CBA61-820E-47AD-B581-60E8A0590761}" type="pres">
      <dgm:prSet presAssocID="{97DC1729-8706-420C-BFEF-AE5CC2A2FA00}" presName="arrow" presStyleLbl="node1" presStyleIdx="1" presStyleCnt="3"/>
      <dgm:spPr/>
    </dgm:pt>
    <dgm:pt modelId="{4A3B1176-8DC4-4B71-817E-E33B3A480938}" type="pres">
      <dgm:prSet presAssocID="{97DC1729-8706-420C-BFEF-AE5CC2A2FA00}" presName="descendantArrow" presStyleCnt="0"/>
      <dgm:spPr/>
    </dgm:pt>
    <dgm:pt modelId="{2355D4A1-3D30-4B89-B398-5404ACD92A9E}" type="pres">
      <dgm:prSet presAssocID="{8642AC5E-64A4-4A79-9FFD-7362104DA2B3}" presName="childTextArrow" presStyleLbl="fgAccFollowNode1" presStyleIdx="2" presStyleCnt="5" custScaleY="162494">
        <dgm:presLayoutVars>
          <dgm:bulletEnabled val="1"/>
        </dgm:presLayoutVars>
      </dgm:prSet>
      <dgm:spPr/>
    </dgm:pt>
    <dgm:pt modelId="{835853B4-63D5-4014-9485-F7FAF6184BAB}" type="pres">
      <dgm:prSet presAssocID="{EC7170A6-C626-4767-B9EC-90591F7A2A64}" presName="sp" presStyleCnt="0"/>
      <dgm:spPr/>
    </dgm:pt>
    <dgm:pt modelId="{DFCD2C90-97FF-4CF7-A520-645D179BCA4C}" type="pres">
      <dgm:prSet presAssocID="{6B91F1F0-73D3-426E-8FEC-93780A4BB8E9}" presName="arrowAndChildren" presStyleCnt="0"/>
      <dgm:spPr/>
    </dgm:pt>
    <dgm:pt modelId="{52A96917-DB5A-4BA9-9B23-8F4532EFE54C}" type="pres">
      <dgm:prSet presAssocID="{6B91F1F0-73D3-426E-8FEC-93780A4BB8E9}" presName="parentTextArrow" presStyleLbl="node1" presStyleIdx="1" presStyleCnt="3"/>
      <dgm:spPr/>
    </dgm:pt>
    <dgm:pt modelId="{8E74D548-C3EC-4CEE-A450-01549441262B}" type="pres">
      <dgm:prSet presAssocID="{6B91F1F0-73D3-426E-8FEC-93780A4BB8E9}" presName="arrow" presStyleLbl="node1" presStyleIdx="2" presStyleCnt="3"/>
      <dgm:spPr/>
    </dgm:pt>
    <dgm:pt modelId="{A1E05138-7393-4C51-B47D-4932E79DE82E}" type="pres">
      <dgm:prSet presAssocID="{6B91F1F0-73D3-426E-8FEC-93780A4BB8E9}" presName="descendantArrow" presStyleCnt="0"/>
      <dgm:spPr/>
    </dgm:pt>
    <dgm:pt modelId="{11A921CD-7B8B-427A-AE2A-6154FE10AB5D}" type="pres">
      <dgm:prSet presAssocID="{F98E0A3B-D9DB-4B82-9585-2F397E32D568}" presName="childTextArrow" presStyleLbl="fgAccFollowNode1" presStyleIdx="3" presStyleCnt="5" custScaleY="162494">
        <dgm:presLayoutVars>
          <dgm:bulletEnabled val="1"/>
        </dgm:presLayoutVars>
      </dgm:prSet>
      <dgm:spPr/>
    </dgm:pt>
    <dgm:pt modelId="{74FFA5C6-29F2-4F2D-83F0-44C90043635C}" type="pres">
      <dgm:prSet presAssocID="{DE696D45-F4FA-4145-8E91-FE75673D3E53}" presName="childTextArrow" presStyleLbl="fgAccFollowNode1" presStyleIdx="4" presStyleCnt="5" custScaleY="162494">
        <dgm:presLayoutVars>
          <dgm:bulletEnabled val="1"/>
        </dgm:presLayoutVars>
      </dgm:prSet>
      <dgm:spPr/>
    </dgm:pt>
  </dgm:ptLst>
  <dgm:cxnLst>
    <dgm:cxn modelId="{6BCB0004-0A65-4832-B39E-63E23365F968}" srcId="{581A70B4-52D9-409A-86B2-B7264BF1320E}" destId="{97DC1729-8706-420C-BFEF-AE5CC2A2FA00}" srcOrd="1" destOrd="0" parTransId="{41BD3D44-2ABC-41BB-BCA2-C31BA4553D02}" sibTransId="{2CBEFC70-D480-4801-B0F2-1F8B4EC07C4E}"/>
    <dgm:cxn modelId="{90096906-4C41-4983-85AC-D75F79CF4804}" type="presOf" srcId="{D745DD1D-4E6D-4E29-B541-A8F184118BCF}" destId="{782BBFB0-CB11-40A3-B277-C16718015DD1}" srcOrd="0" destOrd="0" presId="urn:microsoft.com/office/officeart/2005/8/layout/process4"/>
    <dgm:cxn modelId="{62C1221D-8915-4BA5-BCC3-B1A1CBD96687}" type="presOf" srcId="{8642AC5E-64A4-4A79-9FFD-7362104DA2B3}" destId="{2355D4A1-3D30-4B89-B398-5404ACD92A9E}" srcOrd="0" destOrd="0" presId="urn:microsoft.com/office/officeart/2005/8/layout/process4"/>
    <dgm:cxn modelId="{C827EC1E-4140-42CB-94D2-7729C0745B96}" srcId="{EE143DA5-0501-4986-AC7D-ADBC85B206B4}" destId="{D745DD1D-4E6D-4E29-B541-A8F184118BCF}" srcOrd="0" destOrd="0" parTransId="{C16D93DA-75EA-4F12-8F88-28383A2DEFAA}" sibTransId="{36CF5D69-D9F6-4155-A8A6-6A988A470B91}"/>
    <dgm:cxn modelId="{75929721-B6B2-4D67-81BC-20F8DA778CF4}" srcId="{EE143DA5-0501-4986-AC7D-ADBC85B206B4}" destId="{DA93AD5D-83AB-46B8-B348-6D47103C35ED}" srcOrd="1" destOrd="0" parTransId="{0188D7BA-3A0F-41D0-BE81-8AF4B5A2A546}" sibTransId="{65045120-CE76-497C-BD3C-56C5C555D214}"/>
    <dgm:cxn modelId="{FA23F85B-FEEE-414B-9017-7CC1801AAF35}" srcId="{581A70B4-52D9-409A-86B2-B7264BF1320E}" destId="{EE143DA5-0501-4986-AC7D-ADBC85B206B4}" srcOrd="2" destOrd="0" parTransId="{5C89DEA6-47E6-4941-B23D-B7815491D815}" sibTransId="{6322137C-8E6D-498F-8E3F-90294843E644}"/>
    <dgm:cxn modelId="{5AD8566E-35EA-4C35-AC69-75DE244C78BA}" srcId="{6B91F1F0-73D3-426E-8FEC-93780A4BB8E9}" destId="{DE696D45-F4FA-4145-8E91-FE75673D3E53}" srcOrd="1" destOrd="0" parTransId="{947EF8A8-4F60-4F50-B371-95902F53FF9A}" sibTransId="{1D2C8E2A-1369-4C67-810E-7646972800EB}"/>
    <dgm:cxn modelId="{DC4E5674-A71D-478C-A914-D0796CBDB7EF}" type="presOf" srcId="{DA93AD5D-83AB-46B8-B348-6D47103C35ED}" destId="{23984BF7-AA48-44AB-BEB2-737A7D26845E}" srcOrd="0" destOrd="0" presId="urn:microsoft.com/office/officeart/2005/8/layout/process4"/>
    <dgm:cxn modelId="{67E67257-0D7D-4D41-AFD7-CECFD5BCA203}" type="presOf" srcId="{DE696D45-F4FA-4145-8E91-FE75673D3E53}" destId="{74FFA5C6-29F2-4F2D-83F0-44C90043635C}" srcOrd="0" destOrd="0" presId="urn:microsoft.com/office/officeart/2005/8/layout/process4"/>
    <dgm:cxn modelId="{FF782D7B-E912-4F25-B7B1-6B528127D758}" srcId="{97DC1729-8706-420C-BFEF-AE5CC2A2FA00}" destId="{8642AC5E-64A4-4A79-9FFD-7362104DA2B3}" srcOrd="0" destOrd="0" parTransId="{7B2371EC-4506-429B-8D21-41507301044C}" sibTransId="{542707D8-F2D7-4B31-8F0E-ABA24639B836}"/>
    <dgm:cxn modelId="{ACA2C78A-81DA-4BD1-9387-EAAC9F825B19}" type="presOf" srcId="{581A70B4-52D9-409A-86B2-B7264BF1320E}" destId="{65B91799-55C8-44EA-B253-1C6597786928}" srcOrd="0" destOrd="0" presId="urn:microsoft.com/office/officeart/2005/8/layout/process4"/>
    <dgm:cxn modelId="{A608A198-C4E0-48C8-A5FD-70895278DA25}" type="presOf" srcId="{97DC1729-8706-420C-BFEF-AE5CC2A2FA00}" destId="{421B1372-6AF4-4D06-8214-F2ACDEEAEF08}" srcOrd="0" destOrd="0" presId="urn:microsoft.com/office/officeart/2005/8/layout/process4"/>
    <dgm:cxn modelId="{927111B1-A446-45EF-A7E9-49FF49BCF264}" srcId="{6B91F1F0-73D3-426E-8FEC-93780A4BB8E9}" destId="{F98E0A3B-D9DB-4B82-9585-2F397E32D568}" srcOrd="0" destOrd="0" parTransId="{2BC82DA1-B442-4B9C-BF15-75AFB476E63E}" sibTransId="{E1E7F0E7-D0D3-4C73-B42D-C65009D90393}"/>
    <dgm:cxn modelId="{474951E5-F1AB-444F-A834-425AE9A5057D}" type="presOf" srcId="{F98E0A3B-D9DB-4B82-9585-2F397E32D568}" destId="{11A921CD-7B8B-427A-AE2A-6154FE10AB5D}" srcOrd="0" destOrd="0" presId="urn:microsoft.com/office/officeart/2005/8/layout/process4"/>
    <dgm:cxn modelId="{A1A9BBE6-425C-4962-9EA5-5BA77FB4CD7C}" srcId="{581A70B4-52D9-409A-86B2-B7264BF1320E}" destId="{6B91F1F0-73D3-426E-8FEC-93780A4BB8E9}" srcOrd="0" destOrd="0" parTransId="{75717064-A51F-46CD-B6FD-4E996D9BF016}" sibTransId="{EC7170A6-C626-4767-B9EC-90591F7A2A64}"/>
    <dgm:cxn modelId="{E1B5D9E8-6141-48D4-AB8B-E6E6408C16EA}" type="presOf" srcId="{6B91F1F0-73D3-426E-8FEC-93780A4BB8E9}" destId="{8E74D548-C3EC-4CEE-A450-01549441262B}" srcOrd="1" destOrd="0" presId="urn:microsoft.com/office/officeart/2005/8/layout/process4"/>
    <dgm:cxn modelId="{DC69E6F0-E184-4701-BBEA-D4AB14EE1465}" type="presOf" srcId="{97DC1729-8706-420C-BFEF-AE5CC2A2FA00}" destId="{981CBA61-820E-47AD-B581-60E8A0590761}" srcOrd="1" destOrd="0" presId="urn:microsoft.com/office/officeart/2005/8/layout/process4"/>
    <dgm:cxn modelId="{81F885F3-DB16-40FD-A259-890620663EB7}" type="presOf" srcId="{6B91F1F0-73D3-426E-8FEC-93780A4BB8E9}" destId="{52A96917-DB5A-4BA9-9B23-8F4532EFE54C}" srcOrd="0" destOrd="0" presId="urn:microsoft.com/office/officeart/2005/8/layout/process4"/>
    <dgm:cxn modelId="{AA57DDF4-C662-4CC8-987B-6517B50AC895}" type="presOf" srcId="{EE143DA5-0501-4986-AC7D-ADBC85B206B4}" destId="{EAE17564-513B-4246-9E2F-344442F92DEF}" srcOrd="0" destOrd="0" presId="urn:microsoft.com/office/officeart/2005/8/layout/process4"/>
    <dgm:cxn modelId="{F453F6FC-DC99-4EC4-81D4-0A392F25229C}" type="presOf" srcId="{EE143DA5-0501-4986-AC7D-ADBC85B206B4}" destId="{969CFB71-D5BE-4903-8D4B-D198D0413295}" srcOrd="1" destOrd="0" presId="urn:microsoft.com/office/officeart/2005/8/layout/process4"/>
    <dgm:cxn modelId="{E4163E57-8D30-46A5-8A56-BCF2639462BD}" type="presParOf" srcId="{65B91799-55C8-44EA-B253-1C6597786928}" destId="{7F98FDF8-3DFB-40EB-AE01-1F0A06F09551}" srcOrd="0" destOrd="0" presId="urn:microsoft.com/office/officeart/2005/8/layout/process4"/>
    <dgm:cxn modelId="{9843D5B0-2E34-4087-A675-6502A361AE58}" type="presParOf" srcId="{7F98FDF8-3DFB-40EB-AE01-1F0A06F09551}" destId="{EAE17564-513B-4246-9E2F-344442F92DEF}" srcOrd="0" destOrd="0" presId="urn:microsoft.com/office/officeart/2005/8/layout/process4"/>
    <dgm:cxn modelId="{860DB4B7-EE5C-4102-9DE6-36AC68B75EF8}" type="presParOf" srcId="{7F98FDF8-3DFB-40EB-AE01-1F0A06F09551}" destId="{969CFB71-D5BE-4903-8D4B-D198D0413295}" srcOrd="1" destOrd="0" presId="urn:microsoft.com/office/officeart/2005/8/layout/process4"/>
    <dgm:cxn modelId="{A75305D1-15E2-4AE6-9780-D08824D8657F}" type="presParOf" srcId="{7F98FDF8-3DFB-40EB-AE01-1F0A06F09551}" destId="{A53B310A-EB02-458B-800D-5B75B312CB82}" srcOrd="2" destOrd="0" presId="urn:microsoft.com/office/officeart/2005/8/layout/process4"/>
    <dgm:cxn modelId="{4858FCD3-1C2E-4359-AB56-204B06465F3D}" type="presParOf" srcId="{A53B310A-EB02-458B-800D-5B75B312CB82}" destId="{782BBFB0-CB11-40A3-B277-C16718015DD1}" srcOrd="0" destOrd="0" presId="urn:microsoft.com/office/officeart/2005/8/layout/process4"/>
    <dgm:cxn modelId="{C382C96A-DC5B-4AAF-A6DF-352FE80AB642}" type="presParOf" srcId="{A53B310A-EB02-458B-800D-5B75B312CB82}" destId="{23984BF7-AA48-44AB-BEB2-737A7D26845E}" srcOrd="1" destOrd="0" presId="urn:microsoft.com/office/officeart/2005/8/layout/process4"/>
    <dgm:cxn modelId="{21506564-F81D-4E85-8F86-3AA8F6FA5E6E}" type="presParOf" srcId="{65B91799-55C8-44EA-B253-1C6597786928}" destId="{0BD4EA63-4A25-4E49-821D-E21F9F315627}" srcOrd="1" destOrd="0" presId="urn:microsoft.com/office/officeart/2005/8/layout/process4"/>
    <dgm:cxn modelId="{BEDAB7B3-F5EB-484B-A526-F6AAB05D222C}" type="presParOf" srcId="{65B91799-55C8-44EA-B253-1C6597786928}" destId="{6B2FFE74-4487-4B0C-AAF5-AC28936DC158}" srcOrd="2" destOrd="0" presId="urn:microsoft.com/office/officeart/2005/8/layout/process4"/>
    <dgm:cxn modelId="{234FEA6F-65A6-48C3-BF1D-DF4A28944665}" type="presParOf" srcId="{6B2FFE74-4487-4B0C-AAF5-AC28936DC158}" destId="{421B1372-6AF4-4D06-8214-F2ACDEEAEF08}" srcOrd="0" destOrd="0" presId="urn:microsoft.com/office/officeart/2005/8/layout/process4"/>
    <dgm:cxn modelId="{18C2543F-68DB-43B9-888B-8CB5860B8799}" type="presParOf" srcId="{6B2FFE74-4487-4B0C-AAF5-AC28936DC158}" destId="{981CBA61-820E-47AD-B581-60E8A0590761}" srcOrd="1" destOrd="0" presId="urn:microsoft.com/office/officeart/2005/8/layout/process4"/>
    <dgm:cxn modelId="{B65FE29F-489B-4F8E-BC2F-C39BA97DBC43}" type="presParOf" srcId="{6B2FFE74-4487-4B0C-AAF5-AC28936DC158}" destId="{4A3B1176-8DC4-4B71-817E-E33B3A480938}" srcOrd="2" destOrd="0" presId="urn:microsoft.com/office/officeart/2005/8/layout/process4"/>
    <dgm:cxn modelId="{1EA0BD41-6499-4830-83C3-B764752B1B33}" type="presParOf" srcId="{4A3B1176-8DC4-4B71-817E-E33B3A480938}" destId="{2355D4A1-3D30-4B89-B398-5404ACD92A9E}" srcOrd="0" destOrd="0" presId="urn:microsoft.com/office/officeart/2005/8/layout/process4"/>
    <dgm:cxn modelId="{028B86D2-4641-4527-96BE-6B1E74139016}" type="presParOf" srcId="{65B91799-55C8-44EA-B253-1C6597786928}" destId="{835853B4-63D5-4014-9485-F7FAF6184BAB}" srcOrd="3" destOrd="0" presId="urn:microsoft.com/office/officeart/2005/8/layout/process4"/>
    <dgm:cxn modelId="{9D7CCA22-7534-4F6F-995D-B2B5742EE7B4}" type="presParOf" srcId="{65B91799-55C8-44EA-B253-1C6597786928}" destId="{DFCD2C90-97FF-4CF7-A520-645D179BCA4C}" srcOrd="4" destOrd="0" presId="urn:microsoft.com/office/officeart/2005/8/layout/process4"/>
    <dgm:cxn modelId="{D9ED14F9-D3FD-42E0-99C7-8085F74AC3D9}" type="presParOf" srcId="{DFCD2C90-97FF-4CF7-A520-645D179BCA4C}" destId="{52A96917-DB5A-4BA9-9B23-8F4532EFE54C}" srcOrd="0" destOrd="0" presId="urn:microsoft.com/office/officeart/2005/8/layout/process4"/>
    <dgm:cxn modelId="{80F5CE48-51A2-48DE-A7D8-D1C4A3E91B0F}" type="presParOf" srcId="{DFCD2C90-97FF-4CF7-A520-645D179BCA4C}" destId="{8E74D548-C3EC-4CEE-A450-01549441262B}" srcOrd="1" destOrd="0" presId="urn:microsoft.com/office/officeart/2005/8/layout/process4"/>
    <dgm:cxn modelId="{4DD826C4-AC98-444F-BA69-98EA351B1A53}" type="presParOf" srcId="{DFCD2C90-97FF-4CF7-A520-645D179BCA4C}" destId="{A1E05138-7393-4C51-B47D-4932E79DE82E}" srcOrd="2" destOrd="0" presId="urn:microsoft.com/office/officeart/2005/8/layout/process4"/>
    <dgm:cxn modelId="{7BDDCAED-9EF1-4C0B-AFE4-AF67CDC6B4D3}" type="presParOf" srcId="{A1E05138-7393-4C51-B47D-4932E79DE82E}" destId="{11A921CD-7B8B-427A-AE2A-6154FE10AB5D}" srcOrd="0" destOrd="0" presId="urn:microsoft.com/office/officeart/2005/8/layout/process4"/>
    <dgm:cxn modelId="{CE20EC1D-F965-40AE-BB2B-C7CC35A976FF}" type="presParOf" srcId="{A1E05138-7393-4C51-B47D-4932E79DE82E}" destId="{74FFA5C6-29F2-4F2D-83F0-44C90043635C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7B9E03FB-F662-4BB9-B66B-5E3B0A213818}" type="doc">
      <dgm:prSet loTypeId="urn:microsoft.com/office/officeart/2005/8/layout/venn3" loCatId="relationship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zh-CN" altLang="en-US"/>
        </a:p>
      </dgm:t>
    </dgm:pt>
    <dgm:pt modelId="{AF1BA308-031C-422E-92BC-9C39E9DA1E06}">
      <dgm:prSet/>
      <dgm:spPr/>
      <dgm:t>
        <a:bodyPr/>
        <a:lstStyle/>
        <a:p>
          <a:pPr rtl="0"/>
          <a:r>
            <a:rPr lang="zh-CN"/>
            <a:t>互斥信号量 </a:t>
          </a:r>
          <a:r>
            <a:rPr lang="en-US"/>
            <a:t>mutex</a:t>
          </a:r>
          <a:endParaRPr lang="zh-CN"/>
        </a:p>
      </dgm:t>
    </dgm:pt>
    <dgm:pt modelId="{9F1F3075-8105-48F7-9716-7C933A90DBEF}" cxnId="{B307A11D-A63C-4B39-B8E9-152B51952CC6}" type="parTrans">
      <dgm:prSet/>
      <dgm:spPr/>
      <dgm:t>
        <a:bodyPr/>
        <a:lstStyle/>
        <a:p>
          <a:endParaRPr lang="zh-CN" altLang="en-US"/>
        </a:p>
      </dgm:t>
    </dgm:pt>
    <dgm:pt modelId="{38109BFC-2A2F-4472-AF93-15B4574742C1}" cxnId="{B307A11D-A63C-4B39-B8E9-152B51952CC6}" type="sibTrans">
      <dgm:prSet/>
      <dgm:spPr/>
      <dgm:t>
        <a:bodyPr/>
        <a:lstStyle/>
        <a:p>
          <a:endParaRPr lang="zh-CN" altLang="en-US"/>
        </a:p>
      </dgm:t>
    </dgm:pt>
    <dgm:pt modelId="{7E7BCE86-2E33-41F5-8143-F57E18EFD77D}">
      <dgm:prSet/>
      <dgm:spPr/>
      <dgm:t>
        <a:bodyPr/>
        <a:lstStyle/>
        <a:p>
          <a:pPr rtl="0"/>
          <a:r>
            <a:rPr lang="zh-CN"/>
            <a:t>用于各进程对缓冲区的互斥访问</a:t>
          </a:r>
        </a:p>
      </dgm:t>
    </dgm:pt>
    <dgm:pt modelId="{1BD959B5-9194-4F70-BD6B-6DA113A38B74}" cxnId="{FF1EA663-6BFB-42B2-B885-7C521753EC68}" type="parTrans">
      <dgm:prSet/>
      <dgm:spPr/>
      <dgm:t>
        <a:bodyPr/>
        <a:lstStyle/>
        <a:p>
          <a:endParaRPr lang="zh-CN" altLang="en-US"/>
        </a:p>
      </dgm:t>
    </dgm:pt>
    <dgm:pt modelId="{AC805287-E0C5-4518-BBAC-53125770EB4F}" cxnId="{FF1EA663-6BFB-42B2-B885-7C521753EC68}" type="sibTrans">
      <dgm:prSet/>
      <dgm:spPr/>
      <dgm:t>
        <a:bodyPr/>
        <a:lstStyle/>
        <a:p>
          <a:endParaRPr lang="zh-CN" altLang="en-US"/>
        </a:p>
      </dgm:t>
    </dgm:pt>
    <dgm:pt modelId="{FFB0B584-8E3F-450D-8213-5E50E8133829}">
      <dgm:prSet/>
      <dgm:spPr/>
      <dgm:t>
        <a:bodyPr/>
        <a:lstStyle/>
        <a:p>
          <a:pPr rtl="0"/>
          <a:r>
            <a:rPr lang="zh-CN"/>
            <a:t>信号量</a:t>
          </a:r>
          <a:r>
            <a:rPr lang="en-US"/>
            <a:t>empty</a:t>
          </a:r>
          <a:endParaRPr lang="zh-CN"/>
        </a:p>
      </dgm:t>
    </dgm:pt>
    <dgm:pt modelId="{596810C3-4A4E-44BB-9B91-DF9EB5206CA0}" cxnId="{BA6DFE30-4ECD-42A4-A1B1-28AAE5B18C1A}" type="parTrans">
      <dgm:prSet/>
      <dgm:spPr/>
      <dgm:t>
        <a:bodyPr/>
        <a:lstStyle/>
        <a:p>
          <a:endParaRPr lang="zh-CN" altLang="en-US"/>
        </a:p>
      </dgm:t>
    </dgm:pt>
    <dgm:pt modelId="{632F2A73-62A0-41DE-9F4B-5B3C9837749F}" cxnId="{BA6DFE30-4ECD-42A4-A1B1-28AAE5B18C1A}" type="sibTrans">
      <dgm:prSet/>
      <dgm:spPr/>
      <dgm:t>
        <a:bodyPr/>
        <a:lstStyle/>
        <a:p>
          <a:endParaRPr lang="zh-CN" altLang="en-US"/>
        </a:p>
      </dgm:t>
    </dgm:pt>
    <dgm:pt modelId="{C7E3168E-2F92-41FB-8D8C-7ABBD2E15A77}">
      <dgm:prSet/>
      <dgm:spPr/>
      <dgm:t>
        <a:bodyPr/>
        <a:lstStyle/>
        <a:p>
          <a:pPr rtl="0"/>
          <a:r>
            <a:rPr lang="zh-CN"/>
            <a:t>表示缓冲区中空缓冲单元的数量</a:t>
          </a:r>
        </a:p>
      </dgm:t>
    </dgm:pt>
    <dgm:pt modelId="{9D550041-0E5B-4FF1-9545-5DBDEE76A8B4}" cxnId="{5F57C7A3-5985-4519-8D68-337CCB671FA2}" type="parTrans">
      <dgm:prSet/>
      <dgm:spPr/>
      <dgm:t>
        <a:bodyPr/>
        <a:lstStyle/>
        <a:p>
          <a:endParaRPr lang="zh-CN" altLang="en-US"/>
        </a:p>
      </dgm:t>
    </dgm:pt>
    <dgm:pt modelId="{F7494678-0F87-4354-81F6-2EDCA7AFA320}" cxnId="{5F57C7A3-5985-4519-8D68-337CCB671FA2}" type="sibTrans">
      <dgm:prSet/>
      <dgm:spPr/>
      <dgm:t>
        <a:bodyPr/>
        <a:lstStyle/>
        <a:p>
          <a:endParaRPr lang="zh-CN" altLang="en-US"/>
        </a:p>
      </dgm:t>
    </dgm:pt>
    <dgm:pt modelId="{4DF63857-DB1B-4279-B201-5A979457F708}">
      <dgm:prSet/>
      <dgm:spPr/>
      <dgm:t>
        <a:bodyPr/>
        <a:lstStyle/>
        <a:p>
          <a:pPr rtl="0"/>
          <a:r>
            <a:rPr lang="zh-CN"/>
            <a:t>信号量</a:t>
          </a:r>
          <a:r>
            <a:rPr lang="en-US"/>
            <a:t>full</a:t>
          </a:r>
          <a:endParaRPr lang="zh-CN"/>
        </a:p>
      </dgm:t>
    </dgm:pt>
    <dgm:pt modelId="{794B525A-21DF-4F1B-95CC-F1275441BB00}" cxnId="{356A2552-5685-4B43-B672-674670BE1D93}" type="parTrans">
      <dgm:prSet/>
      <dgm:spPr/>
      <dgm:t>
        <a:bodyPr/>
        <a:lstStyle/>
        <a:p>
          <a:endParaRPr lang="zh-CN" altLang="en-US"/>
        </a:p>
      </dgm:t>
    </dgm:pt>
    <dgm:pt modelId="{0E963738-E1B2-4A57-8647-4D195A4C5279}" cxnId="{356A2552-5685-4B43-B672-674670BE1D93}" type="sibTrans">
      <dgm:prSet/>
      <dgm:spPr/>
      <dgm:t>
        <a:bodyPr/>
        <a:lstStyle/>
        <a:p>
          <a:endParaRPr lang="zh-CN" altLang="en-US"/>
        </a:p>
      </dgm:t>
    </dgm:pt>
    <dgm:pt modelId="{1B3EC872-B3D9-411D-95FD-8E920BF0C31C}">
      <dgm:prSet/>
      <dgm:spPr/>
      <dgm:t>
        <a:bodyPr/>
        <a:lstStyle/>
        <a:p>
          <a:pPr rtl="0"/>
          <a:r>
            <a:rPr lang="zh-CN"/>
            <a:t>表示缓冲区中满缓冲单元的数量</a:t>
          </a:r>
        </a:p>
      </dgm:t>
    </dgm:pt>
    <dgm:pt modelId="{8821575C-BAE7-48AD-AEB6-0A94F482B888}" cxnId="{0AA915E9-CA0F-482D-94B5-E11A899A0FFF}" type="parTrans">
      <dgm:prSet/>
      <dgm:spPr/>
      <dgm:t>
        <a:bodyPr/>
        <a:lstStyle/>
        <a:p>
          <a:endParaRPr lang="zh-CN" altLang="en-US"/>
        </a:p>
      </dgm:t>
    </dgm:pt>
    <dgm:pt modelId="{EB281251-592D-4DEA-8235-84F025E4564F}" cxnId="{0AA915E9-CA0F-482D-94B5-E11A899A0FFF}" type="sibTrans">
      <dgm:prSet/>
      <dgm:spPr/>
      <dgm:t>
        <a:bodyPr/>
        <a:lstStyle/>
        <a:p>
          <a:endParaRPr lang="zh-CN" altLang="en-US"/>
        </a:p>
      </dgm:t>
    </dgm:pt>
    <dgm:pt modelId="{D5A1DEB2-5528-48FF-8E9F-B3645DFF7555}" type="pres">
      <dgm:prSet presAssocID="{7B9E03FB-F662-4BB9-B66B-5E3B0A213818}" presName="Name0" presStyleCnt="0">
        <dgm:presLayoutVars>
          <dgm:dir/>
          <dgm:resizeHandles val="exact"/>
        </dgm:presLayoutVars>
      </dgm:prSet>
      <dgm:spPr/>
    </dgm:pt>
    <dgm:pt modelId="{4CF02F8C-3882-4018-8163-83F44D33CE1A}" type="pres">
      <dgm:prSet presAssocID="{AF1BA308-031C-422E-92BC-9C39E9DA1E06}" presName="Name5" presStyleLbl="vennNode1" presStyleIdx="0" presStyleCnt="3">
        <dgm:presLayoutVars>
          <dgm:bulletEnabled val="1"/>
        </dgm:presLayoutVars>
      </dgm:prSet>
      <dgm:spPr/>
    </dgm:pt>
    <dgm:pt modelId="{BBB0A9B7-5BA7-4A19-8213-95B375D54A21}" type="pres">
      <dgm:prSet presAssocID="{38109BFC-2A2F-4472-AF93-15B4574742C1}" presName="space" presStyleCnt="0"/>
      <dgm:spPr/>
    </dgm:pt>
    <dgm:pt modelId="{A30A8A4A-5359-4A4E-BA21-8CEB9A28C7C7}" type="pres">
      <dgm:prSet presAssocID="{FFB0B584-8E3F-450D-8213-5E50E8133829}" presName="Name5" presStyleLbl="vennNode1" presStyleIdx="1" presStyleCnt="3">
        <dgm:presLayoutVars>
          <dgm:bulletEnabled val="1"/>
        </dgm:presLayoutVars>
      </dgm:prSet>
      <dgm:spPr/>
    </dgm:pt>
    <dgm:pt modelId="{E537BA92-6882-489B-89B5-9EC2D186A5E8}" type="pres">
      <dgm:prSet presAssocID="{632F2A73-62A0-41DE-9F4B-5B3C9837749F}" presName="space" presStyleCnt="0"/>
      <dgm:spPr/>
    </dgm:pt>
    <dgm:pt modelId="{7E5026A0-E19D-40EB-BD3C-D187043CEE4C}" type="pres">
      <dgm:prSet presAssocID="{4DF63857-DB1B-4279-B201-5A979457F708}" presName="Name5" presStyleLbl="vennNode1" presStyleIdx="2" presStyleCnt="3">
        <dgm:presLayoutVars>
          <dgm:bulletEnabled val="1"/>
        </dgm:presLayoutVars>
      </dgm:prSet>
      <dgm:spPr/>
    </dgm:pt>
  </dgm:ptLst>
  <dgm:cxnLst>
    <dgm:cxn modelId="{2F40B809-7B0A-4CEB-8E78-56370C574B38}" type="presOf" srcId="{1B3EC872-B3D9-411D-95FD-8E920BF0C31C}" destId="{7E5026A0-E19D-40EB-BD3C-D187043CEE4C}" srcOrd="0" destOrd="1" presId="urn:microsoft.com/office/officeart/2005/8/layout/venn3"/>
    <dgm:cxn modelId="{B307A11D-A63C-4B39-B8E9-152B51952CC6}" srcId="{7B9E03FB-F662-4BB9-B66B-5E3B0A213818}" destId="{AF1BA308-031C-422E-92BC-9C39E9DA1E06}" srcOrd="0" destOrd="0" parTransId="{9F1F3075-8105-48F7-9716-7C933A90DBEF}" sibTransId="{38109BFC-2A2F-4472-AF93-15B4574742C1}"/>
    <dgm:cxn modelId="{BA6DFE30-4ECD-42A4-A1B1-28AAE5B18C1A}" srcId="{7B9E03FB-F662-4BB9-B66B-5E3B0A213818}" destId="{FFB0B584-8E3F-450D-8213-5E50E8133829}" srcOrd="1" destOrd="0" parTransId="{596810C3-4A4E-44BB-9B91-DF9EB5206CA0}" sibTransId="{632F2A73-62A0-41DE-9F4B-5B3C9837749F}"/>
    <dgm:cxn modelId="{FF1EA663-6BFB-42B2-B885-7C521753EC68}" srcId="{AF1BA308-031C-422E-92BC-9C39E9DA1E06}" destId="{7E7BCE86-2E33-41F5-8143-F57E18EFD77D}" srcOrd="0" destOrd="0" parTransId="{1BD959B5-9194-4F70-BD6B-6DA113A38B74}" sibTransId="{AC805287-E0C5-4518-BBAC-53125770EB4F}"/>
    <dgm:cxn modelId="{7DE2E143-FB2A-4B98-B5D9-F0F9F1BB11F7}" type="presOf" srcId="{AF1BA308-031C-422E-92BC-9C39E9DA1E06}" destId="{4CF02F8C-3882-4018-8163-83F44D33CE1A}" srcOrd="0" destOrd="0" presId="urn:microsoft.com/office/officeart/2005/8/layout/venn3"/>
    <dgm:cxn modelId="{3D018148-D9DB-48F9-967A-7241D7B27641}" type="presOf" srcId="{7E7BCE86-2E33-41F5-8143-F57E18EFD77D}" destId="{4CF02F8C-3882-4018-8163-83F44D33CE1A}" srcOrd="0" destOrd="1" presId="urn:microsoft.com/office/officeart/2005/8/layout/venn3"/>
    <dgm:cxn modelId="{356A2552-5685-4B43-B672-674670BE1D93}" srcId="{7B9E03FB-F662-4BB9-B66B-5E3B0A213818}" destId="{4DF63857-DB1B-4279-B201-5A979457F708}" srcOrd="2" destOrd="0" parTransId="{794B525A-21DF-4F1B-95CC-F1275441BB00}" sibTransId="{0E963738-E1B2-4A57-8647-4D195A4C5279}"/>
    <dgm:cxn modelId="{E80D537B-000E-4287-A38F-5C7E23918718}" type="presOf" srcId="{4DF63857-DB1B-4279-B201-5A979457F708}" destId="{7E5026A0-E19D-40EB-BD3C-D187043CEE4C}" srcOrd="0" destOrd="0" presId="urn:microsoft.com/office/officeart/2005/8/layout/venn3"/>
    <dgm:cxn modelId="{00E40290-3C76-46DC-BE68-B5AA117E0C3E}" type="presOf" srcId="{7B9E03FB-F662-4BB9-B66B-5E3B0A213818}" destId="{D5A1DEB2-5528-48FF-8E9F-B3645DFF7555}" srcOrd="0" destOrd="0" presId="urn:microsoft.com/office/officeart/2005/8/layout/venn3"/>
    <dgm:cxn modelId="{99C4E590-B5DE-403C-8269-FE4D6F80D861}" type="presOf" srcId="{C7E3168E-2F92-41FB-8D8C-7ABBD2E15A77}" destId="{A30A8A4A-5359-4A4E-BA21-8CEB9A28C7C7}" srcOrd="0" destOrd="1" presId="urn:microsoft.com/office/officeart/2005/8/layout/venn3"/>
    <dgm:cxn modelId="{2512F290-FCA2-4335-9A96-A0990E4E3E6E}" type="presOf" srcId="{FFB0B584-8E3F-450D-8213-5E50E8133829}" destId="{A30A8A4A-5359-4A4E-BA21-8CEB9A28C7C7}" srcOrd="0" destOrd="0" presId="urn:microsoft.com/office/officeart/2005/8/layout/venn3"/>
    <dgm:cxn modelId="{5F57C7A3-5985-4519-8D68-337CCB671FA2}" srcId="{FFB0B584-8E3F-450D-8213-5E50E8133829}" destId="{C7E3168E-2F92-41FB-8D8C-7ABBD2E15A77}" srcOrd="0" destOrd="0" parTransId="{9D550041-0E5B-4FF1-9545-5DBDEE76A8B4}" sibTransId="{F7494678-0F87-4354-81F6-2EDCA7AFA320}"/>
    <dgm:cxn modelId="{0AA915E9-CA0F-482D-94B5-E11A899A0FFF}" srcId="{4DF63857-DB1B-4279-B201-5A979457F708}" destId="{1B3EC872-B3D9-411D-95FD-8E920BF0C31C}" srcOrd="0" destOrd="0" parTransId="{8821575C-BAE7-48AD-AEB6-0A94F482B888}" sibTransId="{EB281251-592D-4DEA-8235-84F025E4564F}"/>
    <dgm:cxn modelId="{17B1AB46-6CBA-454B-B652-428C766892B7}" type="presParOf" srcId="{D5A1DEB2-5528-48FF-8E9F-B3645DFF7555}" destId="{4CF02F8C-3882-4018-8163-83F44D33CE1A}" srcOrd="0" destOrd="0" presId="urn:microsoft.com/office/officeart/2005/8/layout/venn3"/>
    <dgm:cxn modelId="{B1919E04-96AF-419C-BB83-BAAA2F09A1ED}" type="presParOf" srcId="{D5A1DEB2-5528-48FF-8E9F-B3645DFF7555}" destId="{BBB0A9B7-5BA7-4A19-8213-95B375D54A21}" srcOrd="1" destOrd="0" presId="urn:microsoft.com/office/officeart/2005/8/layout/venn3"/>
    <dgm:cxn modelId="{C7A6235C-A738-489A-A269-CCA19F4E3B48}" type="presParOf" srcId="{D5A1DEB2-5528-48FF-8E9F-B3645DFF7555}" destId="{A30A8A4A-5359-4A4E-BA21-8CEB9A28C7C7}" srcOrd="2" destOrd="0" presId="urn:microsoft.com/office/officeart/2005/8/layout/venn3"/>
    <dgm:cxn modelId="{AF2BE031-A58D-48E5-B5BF-8511FC31B6DE}" type="presParOf" srcId="{D5A1DEB2-5528-48FF-8E9F-B3645DFF7555}" destId="{E537BA92-6882-489B-89B5-9EC2D186A5E8}" srcOrd="3" destOrd="0" presId="urn:microsoft.com/office/officeart/2005/8/layout/venn3"/>
    <dgm:cxn modelId="{A434A83C-88DE-460D-8935-49BF94961E8B}" type="presParOf" srcId="{D5A1DEB2-5528-48FF-8E9F-B3645DFF7555}" destId="{7E5026A0-E19D-40EB-BD3C-D187043CEE4C}" srcOrd="4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C8F47478-AB08-4B76-9312-93760BEE3E5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840B42B-5252-47EC-B639-C19160891F96}">
      <dgm:prSet phldrT="[文本]" custT="1"/>
      <dgm:spPr/>
      <dgm:t>
        <a:bodyPr/>
        <a:lstStyle/>
        <a:p>
          <a:r>
            <a:rPr lang="zh-CN" altLang="en-US" sz="2400" baseline="0" dirty="0">
              <a:latin typeface="Consolas" panose="020B0609020204030204" pitchFamily="49" charset="0"/>
            </a:rPr>
            <a:t>基本事项</a:t>
          </a:r>
        </a:p>
      </dgm:t>
    </dgm:pt>
    <dgm:pt modelId="{7081FD67-D1FC-41E1-A85F-9D4AAABB9A8C}" cxnId="{F471F6C9-C5C2-4CDC-B2A0-7558E1E4B011}" type="parTrans">
      <dgm:prSet/>
      <dgm:spPr/>
      <dgm:t>
        <a:bodyPr/>
        <a:lstStyle/>
        <a:p>
          <a:endParaRPr lang="zh-CN" altLang="en-US" sz="2400" baseline="0">
            <a:latin typeface="Consolas" panose="020B0609020204030204" pitchFamily="49" charset="0"/>
          </a:endParaRPr>
        </a:p>
      </dgm:t>
    </dgm:pt>
    <dgm:pt modelId="{210D2729-F845-458A-8590-BC2A196117A8}" cxnId="{F471F6C9-C5C2-4CDC-B2A0-7558E1E4B011}" type="sibTrans">
      <dgm:prSet/>
      <dgm:spPr/>
      <dgm:t>
        <a:bodyPr/>
        <a:lstStyle/>
        <a:p>
          <a:endParaRPr lang="zh-CN" altLang="en-US" sz="2400" baseline="0">
            <a:latin typeface="Consolas" panose="020B0609020204030204" pitchFamily="49" charset="0"/>
          </a:endParaRPr>
        </a:p>
      </dgm:t>
    </dgm:pt>
    <dgm:pt modelId="{9BFDC94A-F8F2-4A82-8538-97A146CAFFA5}">
      <dgm:prSet phldrT="[文本]" custT="1"/>
      <dgm:spPr/>
      <dgm:t>
        <a:bodyPr/>
        <a:lstStyle/>
        <a:p>
          <a:r>
            <a:rPr lang="zh-CN" altLang="en-US" sz="2400" baseline="0" dirty="0">
              <a:latin typeface="Consolas" panose="020B0609020204030204" pitchFamily="49" charset="0"/>
            </a:rPr>
            <a:t>多个信号量的</a:t>
          </a:r>
          <a:r>
            <a:rPr lang="en-US" altLang="zh-CN" sz="2400" baseline="0" dirty="0">
              <a:latin typeface="Consolas" panose="020B0609020204030204" pitchFamily="49" charset="0"/>
            </a:rPr>
            <a:t>wait</a:t>
          </a:r>
          <a:r>
            <a:rPr lang="zh-CN" altLang="en-US" sz="2400" baseline="0" dirty="0">
              <a:latin typeface="Consolas" panose="020B0609020204030204" pitchFamily="49" charset="0"/>
            </a:rPr>
            <a:t>顺序问题</a:t>
          </a:r>
        </a:p>
      </dgm:t>
    </dgm:pt>
    <dgm:pt modelId="{613EFCB7-0F25-4A52-A88A-D687BAB1E4E1}" cxnId="{9DB172AF-742B-47D7-83F0-FB4FEE8915D5}" type="parTrans">
      <dgm:prSet/>
      <dgm:spPr/>
      <dgm:t>
        <a:bodyPr/>
        <a:lstStyle/>
        <a:p>
          <a:endParaRPr lang="zh-CN" altLang="en-US" sz="2400" baseline="0">
            <a:latin typeface="Consolas" panose="020B0609020204030204" pitchFamily="49" charset="0"/>
          </a:endParaRPr>
        </a:p>
      </dgm:t>
    </dgm:pt>
    <dgm:pt modelId="{737C45C9-6F1E-435E-AB3F-BED6245F9A3A}" cxnId="{9DB172AF-742B-47D7-83F0-FB4FEE8915D5}" type="sibTrans">
      <dgm:prSet/>
      <dgm:spPr/>
      <dgm:t>
        <a:bodyPr/>
        <a:lstStyle/>
        <a:p>
          <a:endParaRPr lang="zh-CN" altLang="en-US" sz="2400" baseline="0">
            <a:latin typeface="Consolas" panose="020B0609020204030204" pitchFamily="49" charset="0"/>
          </a:endParaRPr>
        </a:p>
      </dgm:t>
    </dgm:pt>
    <dgm:pt modelId="{CE808A0D-5EE6-45D6-A5F5-D07F7A7E8646}">
      <dgm:prSet phldrT="[文本]" custT="1"/>
      <dgm:spPr/>
      <dgm:t>
        <a:bodyPr/>
        <a:lstStyle/>
        <a:p>
          <a:r>
            <a:rPr lang="en-US" altLang="zh-CN" sz="2400" baseline="0" dirty="0">
              <a:latin typeface="Consolas" panose="020B0609020204030204" pitchFamily="49" charset="0"/>
            </a:rPr>
            <a:t>wait(</a:t>
          </a:r>
          <a:r>
            <a:rPr lang="en-US" altLang="zh-CN" sz="2400" baseline="0" dirty="0" err="1">
              <a:latin typeface="Consolas" panose="020B0609020204030204" pitchFamily="49" charset="0"/>
            </a:rPr>
            <a:t>mutex</a:t>
          </a:r>
          <a:r>
            <a:rPr lang="en-US" altLang="zh-CN" sz="2400" baseline="0" dirty="0">
              <a:latin typeface="Consolas" panose="020B0609020204030204" pitchFamily="49" charset="0"/>
            </a:rPr>
            <a:t>)</a:t>
          </a:r>
          <a:r>
            <a:rPr lang="zh-CN" altLang="en-US" sz="2400" baseline="0" dirty="0">
              <a:latin typeface="Consolas" panose="020B0609020204030204" pitchFamily="49" charset="0"/>
            </a:rPr>
            <a:t>、</a:t>
          </a:r>
          <a:r>
            <a:rPr lang="en-US" altLang="zh-CN" sz="2400" baseline="0" dirty="0">
              <a:latin typeface="Consolas" panose="020B0609020204030204" pitchFamily="49" charset="0"/>
            </a:rPr>
            <a:t>wait(empty)/wait(full)</a:t>
          </a:r>
          <a:r>
            <a:rPr lang="zh-CN" altLang="en-US" sz="2400" baseline="0" dirty="0">
              <a:latin typeface="Consolas" panose="020B0609020204030204" pitchFamily="49" charset="0"/>
            </a:rPr>
            <a:t>的顺序不可随意调整</a:t>
          </a:r>
        </a:p>
      </dgm:t>
    </dgm:pt>
    <dgm:pt modelId="{397C7CB1-AC43-45B5-B43B-4362FD2B13BB}" cxnId="{B295FE19-0BE6-4AA0-A2DC-474106116875}" type="parTrans">
      <dgm:prSet/>
      <dgm:spPr/>
      <dgm:t>
        <a:bodyPr/>
        <a:lstStyle/>
        <a:p>
          <a:endParaRPr lang="zh-CN" altLang="en-US" sz="2400" baseline="0">
            <a:latin typeface="Consolas" panose="020B0609020204030204" pitchFamily="49" charset="0"/>
          </a:endParaRPr>
        </a:p>
      </dgm:t>
    </dgm:pt>
    <dgm:pt modelId="{F4FE4618-5C64-4AAA-9685-E43CFF7ADE64}" cxnId="{B295FE19-0BE6-4AA0-A2DC-474106116875}" type="sibTrans">
      <dgm:prSet/>
      <dgm:spPr/>
      <dgm:t>
        <a:bodyPr/>
        <a:lstStyle/>
        <a:p>
          <a:endParaRPr lang="zh-CN" altLang="en-US" sz="2400" baseline="0">
            <a:latin typeface="Consolas" panose="020B0609020204030204" pitchFamily="49" charset="0"/>
          </a:endParaRPr>
        </a:p>
      </dgm:t>
    </dgm:pt>
    <dgm:pt modelId="{7FA8E349-6783-4FDD-B9A6-8FE81C9DC7F5}">
      <dgm:prSet phldrT="[文本]" custT="1"/>
      <dgm:spPr/>
      <dgm:t>
        <a:bodyPr/>
        <a:lstStyle/>
        <a:p>
          <a:r>
            <a:rPr lang="en-US" altLang="en-US" sz="2400" baseline="0" dirty="0">
              <a:latin typeface="Consolas" panose="020B0609020204030204" pitchFamily="49" charset="0"/>
            </a:rPr>
            <a:t>wait(</a:t>
          </a:r>
          <a:r>
            <a:rPr lang="en-US" altLang="en-US" sz="2400" baseline="0" dirty="0" err="1">
              <a:latin typeface="Consolas" panose="020B0609020204030204" pitchFamily="49" charset="0"/>
            </a:rPr>
            <a:t>mutex</a:t>
          </a:r>
          <a:r>
            <a:rPr lang="en-US" altLang="en-US" sz="2400" baseline="0" dirty="0">
              <a:latin typeface="Consolas" panose="020B0609020204030204" pitchFamily="49" charset="0"/>
            </a:rPr>
            <a:t>)</a:t>
          </a:r>
          <a:r>
            <a:rPr lang="zh-CN" altLang="en-US" sz="2400" baseline="0" dirty="0">
              <a:latin typeface="Consolas" panose="020B0609020204030204" pitchFamily="49" charset="0"/>
            </a:rPr>
            <a:t>和</a:t>
          </a:r>
          <a:r>
            <a:rPr lang="en-US" altLang="en-US" sz="2400" baseline="0" dirty="0">
              <a:latin typeface="Consolas" panose="020B0609020204030204" pitchFamily="49" charset="0"/>
            </a:rPr>
            <a:t>signal(</a:t>
          </a:r>
          <a:r>
            <a:rPr lang="en-US" altLang="en-US" sz="2400" baseline="0" dirty="0" err="1">
              <a:latin typeface="Consolas" panose="020B0609020204030204" pitchFamily="49" charset="0"/>
            </a:rPr>
            <a:t>mutex</a:t>
          </a:r>
          <a:r>
            <a:rPr lang="en-US" altLang="en-US" sz="2400" baseline="0" dirty="0">
              <a:latin typeface="Consolas" panose="020B0609020204030204" pitchFamily="49" charset="0"/>
            </a:rPr>
            <a:t>)</a:t>
          </a:r>
          <a:r>
            <a:rPr lang="zh-CN" altLang="en-US" sz="2400" baseline="0" dirty="0">
              <a:latin typeface="Consolas" panose="020B0609020204030204" pitchFamily="49" charset="0"/>
            </a:rPr>
            <a:t>必须</a:t>
          </a:r>
          <a:r>
            <a:rPr lang="zh-CN" altLang="en-US" sz="2400" baseline="0" dirty="0">
              <a:solidFill>
                <a:srgbClr val="FF0000"/>
              </a:solidFill>
              <a:latin typeface="Consolas" panose="020B0609020204030204" pitchFamily="49" charset="0"/>
            </a:rPr>
            <a:t>成对</a:t>
          </a:r>
          <a:r>
            <a:rPr lang="zh-CN" altLang="en-US" sz="2400" baseline="0" dirty="0">
              <a:latin typeface="Consolas" panose="020B0609020204030204" pitchFamily="49" charset="0"/>
            </a:rPr>
            <a:t>出现</a:t>
          </a:r>
        </a:p>
      </dgm:t>
    </dgm:pt>
    <dgm:pt modelId="{FCA10856-D007-40D8-A82D-F6EA8BB2AC68}" cxnId="{E4E80B89-A79A-4D96-BB70-65245BB0BC44}" type="parTrans">
      <dgm:prSet/>
      <dgm:spPr/>
      <dgm:t>
        <a:bodyPr/>
        <a:lstStyle/>
        <a:p>
          <a:endParaRPr lang="zh-CN" altLang="en-US" sz="2400" baseline="0">
            <a:latin typeface="Consolas" panose="020B0609020204030204" pitchFamily="49" charset="0"/>
          </a:endParaRPr>
        </a:p>
      </dgm:t>
    </dgm:pt>
    <dgm:pt modelId="{39DB0134-68C0-4C9F-BDD1-B798BC951139}" cxnId="{E4E80B89-A79A-4D96-BB70-65245BB0BC44}" type="sibTrans">
      <dgm:prSet/>
      <dgm:spPr/>
      <dgm:t>
        <a:bodyPr/>
        <a:lstStyle/>
        <a:p>
          <a:endParaRPr lang="zh-CN" altLang="en-US" sz="2400" baseline="0">
            <a:latin typeface="Consolas" panose="020B0609020204030204" pitchFamily="49" charset="0"/>
          </a:endParaRPr>
        </a:p>
      </dgm:t>
    </dgm:pt>
    <dgm:pt modelId="{2D0CF9FA-4C4A-40CD-AD2B-A61EF55780CE}">
      <dgm:prSet custT="1"/>
      <dgm:spPr/>
      <dgm:t>
        <a:bodyPr/>
        <a:lstStyle/>
        <a:p>
          <a:r>
            <a:rPr lang="en-US" altLang="zh-CN" sz="2400" baseline="0" dirty="0">
              <a:latin typeface="Consolas" panose="020B0609020204030204" pitchFamily="49" charset="0"/>
            </a:rPr>
            <a:t>wait(</a:t>
          </a:r>
          <a:r>
            <a:rPr lang="en-US" altLang="en-US" sz="2400" baseline="0" dirty="0">
              <a:latin typeface="Consolas" panose="020B0609020204030204" pitchFamily="49" charset="0"/>
            </a:rPr>
            <a:t>empty)</a:t>
          </a:r>
          <a:r>
            <a:rPr lang="zh-CN" altLang="en-US" sz="2400" baseline="0" dirty="0">
              <a:latin typeface="Consolas" panose="020B0609020204030204" pitchFamily="49" charset="0"/>
            </a:rPr>
            <a:t>和</a:t>
          </a:r>
          <a:r>
            <a:rPr lang="en-US" altLang="zh-CN" sz="2400" baseline="0" dirty="0">
              <a:latin typeface="Consolas" panose="020B0609020204030204" pitchFamily="49" charset="0"/>
            </a:rPr>
            <a:t>signal(empty)</a:t>
          </a:r>
          <a:r>
            <a:rPr lang="zh-CN" altLang="en-US" sz="2400" baseline="0" dirty="0">
              <a:latin typeface="Consolas" panose="020B0609020204030204" pitchFamily="49" charset="0"/>
            </a:rPr>
            <a:t>在生产者消费者之间成对出现</a:t>
          </a:r>
        </a:p>
      </dgm:t>
    </dgm:pt>
    <dgm:pt modelId="{7742B620-52D0-4360-867B-01FFD1006AC9}" cxnId="{0757D1F7-CD06-4F33-8CD0-00642D8BA859}" type="parTrans">
      <dgm:prSet/>
      <dgm:spPr/>
      <dgm:t>
        <a:bodyPr/>
        <a:lstStyle/>
        <a:p>
          <a:endParaRPr lang="zh-CN" altLang="en-US" sz="2400" baseline="0">
            <a:latin typeface="Consolas" panose="020B0609020204030204" pitchFamily="49" charset="0"/>
          </a:endParaRPr>
        </a:p>
      </dgm:t>
    </dgm:pt>
    <dgm:pt modelId="{448FE2AD-ECBE-4777-9455-AD150EF0F10A}" cxnId="{0757D1F7-CD06-4F33-8CD0-00642D8BA859}" type="sibTrans">
      <dgm:prSet/>
      <dgm:spPr/>
      <dgm:t>
        <a:bodyPr/>
        <a:lstStyle/>
        <a:p>
          <a:endParaRPr lang="zh-CN" altLang="en-US" sz="2400" baseline="0">
            <a:latin typeface="Consolas" panose="020B0609020204030204" pitchFamily="49" charset="0"/>
          </a:endParaRPr>
        </a:p>
      </dgm:t>
    </dgm:pt>
    <dgm:pt modelId="{2E522DBD-AED8-4617-A452-C2B6AF2C37FC}">
      <dgm:prSet custT="1"/>
      <dgm:spPr/>
      <dgm:t>
        <a:bodyPr/>
        <a:lstStyle/>
        <a:p>
          <a:r>
            <a:rPr lang="en-US" altLang="zh-CN" sz="2400" baseline="0" dirty="0">
              <a:latin typeface="Consolas" panose="020B0609020204030204" pitchFamily="49" charset="0"/>
            </a:rPr>
            <a:t>wait(</a:t>
          </a:r>
          <a:r>
            <a:rPr lang="en-US" altLang="en-US" sz="2400" baseline="0" dirty="0">
              <a:latin typeface="Consolas" panose="020B0609020204030204" pitchFamily="49" charset="0"/>
            </a:rPr>
            <a:t>full)</a:t>
          </a:r>
          <a:r>
            <a:rPr lang="zh-CN" altLang="en-US" sz="2400" baseline="0" dirty="0">
              <a:latin typeface="Consolas" panose="020B0609020204030204" pitchFamily="49" charset="0"/>
            </a:rPr>
            <a:t>和</a:t>
          </a:r>
          <a:r>
            <a:rPr lang="en-US" altLang="zh-CN" sz="2400" baseline="0" dirty="0">
              <a:latin typeface="Consolas" panose="020B0609020204030204" pitchFamily="49" charset="0"/>
            </a:rPr>
            <a:t>signal(full)</a:t>
          </a:r>
          <a:r>
            <a:rPr lang="zh-CN" altLang="en-US" sz="2400" baseline="0" dirty="0">
              <a:latin typeface="Consolas" panose="020B0609020204030204" pitchFamily="49" charset="0"/>
            </a:rPr>
            <a:t>在生产者消费者之间成对出现</a:t>
          </a:r>
        </a:p>
      </dgm:t>
    </dgm:pt>
    <dgm:pt modelId="{4D04C6CA-1EC0-46CA-B61C-53C3524BE85C}" cxnId="{61B283FA-1977-4BBD-801A-2BD87215A966}" type="parTrans">
      <dgm:prSet/>
      <dgm:spPr/>
      <dgm:t>
        <a:bodyPr/>
        <a:lstStyle/>
        <a:p>
          <a:endParaRPr lang="zh-CN" altLang="en-US" sz="2400" baseline="0">
            <a:latin typeface="Consolas" panose="020B0609020204030204" pitchFamily="49" charset="0"/>
          </a:endParaRPr>
        </a:p>
      </dgm:t>
    </dgm:pt>
    <dgm:pt modelId="{DFD25D5C-1EFC-4ECF-93AA-7899F553A920}" cxnId="{61B283FA-1977-4BBD-801A-2BD87215A966}" type="sibTrans">
      <dgm:prSet/>
      <dgm:spPr/>
      <dgm:t>
        <a:bodyPr/>
        <a:lstStyle/>
        <a:p>
          <a:endParaRPr lang="zh-CN" altLang="en-US" sz="2400" baseline="0">
            <a:latin typeface="Consolas" panose="020B0609020204030204" pitchFamily="49" charset="0"/>
          </a:endParaRPr>
        </a:p>
      </dgm:t>
    </dgm:pt>
    <dgm:pt modelId="{DDAFEBBE-D4B5-47D0-AAF7-E4A08ED86119}" type="pres">
      <dgm:prSet presAssocID="{C8F47478-AB08-4B76-9312-93760BEE3E55}" presName="linear" presStyleCnt="0">
        <dgm:presLayoutVars>
          <dgm:dir/>
          <dgm:animLvl val="lvl"/>
          <dgm:resizeHandles val="exact"/>
        </dgm:presLayoutVars>
      </dgm:prSet>
      <dgm:spPr/>
    </dgm:pt>
    <dgm:pt modelId="{ED5DDE36-C7CE-43E2-A46D-F913F2D6D642}" type="pres">
      <dgm:prSet presAssocID="{0840B42B-5252-47EC-B639-C19160891F96}" presName="parentLin" presStyleCnt="0"/>
      <dgm:spPr/>
    </dgm:pt>
    <dgm:pt modelId="{2B8FD902-2427-40C5-BC74-CF599840E8A7}" type="pres">
      <dgm:prSet presAssocID="{0840B42B-5252-47EC-B639-C19160891F96}" presName="parentLeftMargin" presStyleLbl="node1" presStyleIdx="0" presStyleCnt="2"/>
      <dgm:spPr/>
    </dgm:pt>
    <dgm:pt modelId="{75817BC2-A3BA-4B43-9AD8-7615D63C8B45}" type="pres">
      <dgm:prSet presAssocID="{0840B42B-5252-47EC-B639-C19160891F9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C18BC38-73D8-4CA2-BFF2-0A2F392C88BD}" type="pres">
      <dgm:prSet presAssocID="{0840B42B-5252-47EC-B639-C19160891F96}" presName="negativeSpace" presStyleCnt="0"/>
      <dgm:spPr/>
    </dgm:pt>
    <dgm:pt modelId="{4FFC683D-417F-42A0-B2B9-3B340BF9FDE3}" type="pres">
      <dgm:prSet presAssocID="{0840B42B-5252-47EC-B639-C19160891F96}" presName="childText" presStyleLbl="conFgAcc1" presStyleIdx="0" presStyleCnt="2">
        <dgm:presLayoutVars>
          <dgm:bulletEnabled val="1"/>
        </dgm:presLayoutVars>
      </dgm:prSet>
      <dgm:spPr/>
    </dgm:pt>
    <dgm:pt modelId="{884B1D96-E615-434E-A276-A0FF6E27C54C}" type="pres">
      <dgm:prSet presAssocID="{210D2729-F845-458A-8590-BC2A196117A8}" presName="spaceBetweenRectangles" presStyleCnt="0"/>
      <dgm:spPr/>
    </dgm:pt>
    <dgm:pt modelId="{690A3B12-B6B5-4035-820D-8E26D7F9AAC8}" type="pres">
      <dgm:prSet presAssocID="{9BFDC94A-F8F2-4A82-8538-97A146CAFFA5}" presName="parentLin" presStyleCnt="0"/>
      <dgm:spPr/>
    </dgm:pt>
    <dgm:pt modelId="{C91448A1-90B3-4848-A532-9421B3FA34BE}" type="pres">
      <dgm:prSet presAssocID="{9BFDC94A-F8F2-4A82-8538-97A146CAFFA5}" presName="parentLeftMargin" presStyleLbl="node1" presStyleIdx="0" presStyleCnt="2"/>
      <dgm:spPr/>
    </dgm:pt>
    <dgm:pt modelId="{9448B710-E51D-497E-A9C8-B65A3DE5D9B6}" type="pres">
      <dgm:prSet presAssocID="{9BFDC94A-F8F2-4A82-8538-97A146CAFFA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E06AEE35-325B-41F3-B9BF-7AF3915A9426}" type="pres">
      <dgm:prSet presAssocID="{9BFDC94A-F8F2-4A82-8538-97A146CAFFA5}" presName="negativeSpace" presStyleCnt="0"/>
      <dgm:spPr/>
    </dgm:pt>
    <dgm:pt modelId="{62539365-D032-464D-84B1-2A136153FBC7}" type="pres">
      <dgm:prSet presAssocID="{9BFDC94A-F8F2-4A82-8538-97A146CAFFA5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4D5F2510-1A2B-4C20-88D8-F9BF337F14F7}" type="presOf" srcId="{2D0CF9FA-4C4A-40CD-AD2B-A61EF55780CE}" destId="{4FFC683D-417F-42A0-B2B9-3B340BF9FDE3}" srcOrd="0" destOrd="1" presId="urn:microsoft.com/office/officeart/2005/8/layout/list1"/>
    <dgm:cxn modelId="{B295FE19-0BE6-4AA0-A2DC-474106116875}" srcId="{9BFDC94A-F8F2-4A82-8538-97A146CAFFA5}" destId="{CE808A0D-5EE6-45D6-A5F5-D07F7A7E8646}" srcOrd="0" destOrd="0" parTransId="{397C7CB1-AC43-45B5-B43B-4362FD2B13BB}" sibTransId="{F4FE4618-5C64-4AAA-9685-E43CFF7ADE64}"/>
    <dgm:cxn modelId="{65C98C5D-782C-4CF5-A114-586E3662AC32}" type="presOf" srcId="{C8F47478-AB08-4B76-9312-93760BEE3E55}" destId="{DDAFEBBE-D4B5-47D0-AAF7-E4A08ED86119}" srcOrd="0" destOrd="0" presId="urn:microsoft.com/office/officeart/2005/8/layout/list1"/>
    <dgm:cxn modelId="{C7487D6C-993C-4722-A733-10D2AB27D5C0}" type="presOf" srcId="{0840B42B-5252-47EC-B639-C19160891F96}" destId="{75817BC2-A3BA-4B43-9AD8-7615D63C8B45}" srcOrd="1" destOrd="0" presId="urn:microsoft.com/office/officeart/2005/8/layout/list1"/>
    <dgm:cxn modelId="{30479070-2853-4805-9C48-189FC4C496CC}" type="presOf" srcId="{9BFDC94A-F8F2-4A82-8538-97A146CAFFA5}" destId="{9448B710-E51D-497E-A9C8-B65A3DE5D9B6}" srcOrd="1" destOrd="0" presId="urn:microsoft.com/office/officeart/2005/8/layout/list1"/>
    <dgm:cxn modelId="{E4E80B89-A79A-4D96-BB70-65245BB0BC44}" srcId="{0840B42B-5252-47EC-B639-C19160891F96}" destId="{7FA8E349-6783-4FDD-B9A6-8FE81C9DC7F5}" srcOrd="0" destOrd="0" parTransId="{FCA10856-D007-40D8-A82D-F6EA8BB2AC68}" sibTransId="{39DB0134-68C0-4C9F-BDD1-B798BC951139}"/>
    <dgm:cxn modelId="{B387CD95-FF73-4104-A1EA-013274EAA31C}" type="presOf" srcId="{7FA8E349-6783-4FDD-B9A6-8FE81C9DC7F5}" destId="{4FFC683D-417F-42A0-B2B9-3B340BF9FDE3}" srcOrd="0" destOrd="0" presId="urn:microsoft.com/office/officeart/2005/8/layout/list1"/>
    <dgm:cxn modelId="{46708DA8-E823-4A8C-995A-40EB6F41EF9F}" type="presOf" srcId="{CE808A0D-5EE6-45D6-A5F5-D07F7A7E8646}" destId="{62539365-D032-464D-84B1-2A136153FBC7}" srcOrd="0" destOrd="0" presId="urn:microsoft.com/office/officeart/2005/8/layout/list1"/>
    <dgm:cxn modelId="{26DA42AD-9B58-441D-B7DE-F115D26CCF2F}" type="presOf" srcId="{0840B42B-5252-47EC-B639-C19160891F96}" destId="{2B8FD902-2427-40C5-BC74-CF599840E8A7}" srcOrd="0" destOrd="0" presId="urn:microsoft.com/office/officeart/2005/8/layout/list1"/>
    <dgm:cxn modelId="{9DB172AF-742B-47D7-83F0-FB4FEE8915D5}" srcId="{C8F47478-AB08-4B76-9312-93760BEE3E55}" destId="{9BFDC94A-F8F2-4A82-8538-97A146CAFFA5}" srcOrd="1" destOrd="0" parTransId="{613EFCB7-0F25-4A52-A88A-D687BAB1E4E1}" sibTransId="{737C45C9-6F1E-435E-AB3F-BED6245F9A3A}"/>
    <dgm:cxn modelId="{2DDA09B5-071B-487D-9C18-1AC0766EAB12}" type="presOf" srcId="{9BFDC94A-F8F2-4A82-8538-97A146CAFFA5}" destId="{C91448A1-90B3-4848-A532-9421B3FA34BE}" srcOrd="0" destOrd="0" presId="urn:microsoft.com/office/officeart/2005/8/layout/list1"/>
    <dgm:cxn modelId="{2E9EF3C6-6E95-4D15-BD87-BBA9A1B69185}" type="presOf" srcId="{2E522DBD-AED8-4617-A452-C2B6AF2C37FC}" destId="{4FFC683D-417F-42A0-B2B9-3B340BF9FDE3}" srcOrd="0" destOrd="2" presId="urn:microsoft.com/office/officeart/2005/8/layout/list1"/>
    <dgm:cxn modelId="{F471F6C9-C5C2-4CDC-B2A0-7558E1E4B011}" srcId="{C8F47478-AB08-4B76-9312-93760BEE3E55}" destId="{0840B42B-5252-47EC-B639-C19160891F96}" srcOrd="0" destOrd="0" parTransId="{7081FD67-D1FC-41E1-A85F-9D4AAABB9A8C}" sibTransId="{210D2729-F845-458A-8590-BC2A196117A8}"/>
    <dgm:cxn modelId="{0757D1F7-CD06-4F33-8CD0-00642D8BA859}" srcId="{0840B42B-5252-47EC-B639-C19160891F96}" destId="{2D0CF9FA-4C4A-40CD-AD2B-A61EF55780CE}" srcOrd="1" destOrd="0" parTransId="{7742B620-52D0-4360-867B-01FFD1006AC9}" sibTransId="{448FE2AD-ECBE-4777-9455-AD150EF0F10A}"/>
    <dgm:cxn modelId="{61B283FA-1977-4BBD-801A-2BD87215A966}" srcId="{0840B42B-5252-47EC-B639-C19160891F96}" destId="{2E522DBD-AED8-4617-A452-C2B6AF2C37FC}" srcOrd="2" destOrd="0" parTransId="{4D04C6CA-1EC0-46CA-B61C-53C3524BE85C}" sibTransId="{DFD25D5C-1EFC-4ECF-93AA-7899F553A920}"/>
    <dgm:cxn modelId="{5AE1B3AE-1958-49E2-9D47-28BF9C40C9DF}" type="presParOf" srcId="{DDAFEBBE-D4B5-47D0-AAF7-E4A08ED86119}" destId="{ED5DDE36-C7CE-43E2-A46D-F913F2D6D642}" srcOrd="0" destOrd="0" presId="urn:microsoft.com/office/officeart/2005/8/layout/list1"/>
    <dgm:cxn modelId="{CE4B204A-25D6-4486-A1BE-7EA51D63D03C}" type="presParOf" srcId="{ED5DDE36-C7CE-43E2-A46D-F913F2D6D642}" destId="{2B8FD902-2427-40C5-BC74-CF599840E8A7}" srcOrd="0" destOrd="0" presId="urn:microsoft.com/office/officeart/2005/8/layout/list1"/>
    <dgm:cxn modelId="{BE20DD87-DC1B-4B64-B0C3-CA1BB2993914}" type="presParOf" srcId="{ED5DDE36-C7CE-43E2-A46D-F913F2D6D642}" destId="{75817BC2-A3BA-4B43-9AD8-7615D63C8B45}" srcOrd="1" destOrd="0" presId="urn:microsoft.com/office/officeart/2005/8/layout/list1"/>
    <dgm:cxn modelId="{9C6D6BEB-7BE1-43DE-B0C4-2BBD35C6361F}" type="presParOf" srcId="{DDAFEBBE-D4B5-47D0-AAF7-E4A08ED86119}" destId="{2C18BC38-73D8-4CA2-BFF2-0A2F392C88BD}" srcOrd="1" destOrd="0" presId="urn:microsoft.com/office/officeart/2005/8/layout/list1"/>
    <dgm:cxn modelId="{5E7ED5FB-76F7-4DC6-B24B-7BE48490095B}" type="presParOf" srcId="{DDAFEBBE-D4B5-47D0-AAF7-E4A08ED86119}" destId="{4FFC683D-417F-42A0-B2B9-3B340BF9FDE3}" srcOrd="2" destOrd="0" presId="urn:microsoft.com/office/officeart/2005/8/layout/list1"/>
    <dgm:cxn modelId="{593B3222-321E-4A18-B360-8685E5823BAA}" type="presParOf" srcId="{DDAFEBBE-D4B5-47D0-AAF7-E4A08ED86119}" destId="{884B1D96-E615-434E-A276-A0FF6E27C54C}" srcOrd="3" destOrd="0" presId="urn:microsoft.com/office/officeart/2005/8/layout/list1"/>
    <dgm:cxn modelId="{BA66A415-0CF9-4530-A6D5-5C4AAC066E39}" type="presParOf" srcId="{DDAFEBBE-D4B5-47D0-AAF7-E4A08ED86119}" destId="{690A3B12-B6B5-4035-820D-8E26D7F9AAC8}" srcOrd="4" destOrd="0" presId="urn:microsoft.com/office/officeart/2005/8/layout/list1"/>
    <dgm:cxn modelId="{6E597DAE-6C28-4DA8-A46D-6711D6D0B3B0}" type="presParOf" srcId="{690A3B12-B6B5-4035-820D-8E26D7F9AAC8}" destId="{C91448A1-90B3-4848-A532-9421B3FA34BE}" srcOrd="0" destOrd="0" presId="urn:microsoft.com/office/officeart/2005/8/layout/list1"/>
    <dgm:cxn modelId="{AD5C2A29-D58C-4C0F-A5B6-A45D25A2CC31}" type="presParOf" srcId="{690A3B12-B6B5-4035-820D-8E26D7F9AAC8}" destId="{9448B710-E51D-497E-A9C8-B65A3DE5D9B6}" srcOrd="1" destOrd="0" presId="urn:microsoft.com/office/officeart/2005/8/layout/list1"/>
    <dgm:cxn modelId="{DC28A682-10D5-448C-885F-629FEF92AE74}" type="presParOf" srcId="{DDAFEBBE-D4B5-47D0-AAF7-E4A08ED86119}" destId="{E06AEE35-325B-41F3-B9BF-7AF3915A9426}" srcOrd="5" destOrd="0" presId="urn:microsoft.com/office/officeart/2005/8/layout/list1"/>
    <dgm:cxn modelId="{F31B84A7-4BB9-4E5F-BFBC-D811C707E8F3}" type="presParOf" srcId="{DDAFEBBE-D4B5-47D0-AAF7-E4A08ED86119}" destId="{62539365-D032-464D-84B1-2A136153FBC7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C6D0939F-2322-4945-86CD-82E6F577B266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23FFAEA-4EE5-464B-B857-5A6A31796405}">
      <dgm:prSet phldrT="[文本]"/>
      <dgm:spPr/>
      <dgm:t>
        <a:bodyPr/>
        <a:lstStyle/>
        <a:p>
          <a:r>
            <a:rPr lang="zh-CN" altLang="en-US" dirty="0"/>
            <a:t>哲学家</a:t>
          </a:r>
        </a:p>
      </dgm:t>
    </dgm:pt>
    <dgm:pt modelId="{3FD00C60-943B-459C-87BE-584AF96344CF}" cxnId="{58401A7F-2FEA-4AE4-8AC3-5E5293BFC651}" type="parTrans">
      <dgm:prSet/>
      <dgm:spPr/>
      <dgm:t>
        <a:bodyPr/>
        <a:lstStyle/>
        <a:p>
          <a:endParaRPr lang="zh-CN" altLang="en-US"/>
        </a:p>
      </dgm:t>
    </dgm:pt>
    <dgm:pt modelId="{1EFA687A-E176-46D5-BF8C-9FDD1B689486}" cxnId="{58401A7F-2FEA-4AE4-8AC3-5E5293BFC651}" type="sibTrans">
      <dgm:prSet/>
      <dgm:spPr/>
      <dgm:t>
        <a:bodyPr/>
        <a:lstStyle/>
        <a:p>
          <a:endParaRPr lang="zh-CN" altLang="en-US"/>
        </a:p>
      </dgm:t>
    </dgm:pt>
    <dgm:pt modelId="{5A9000E0-C6AB-4B42-B6F4-14D456E42B3B}">
      <dgm:prSet phldrT="[文本]"/>
      <dgm:spPr/>
      <dgm:t>
        <a:bodyPr/>
        <a:lstStyle/>
        <a:p>
          <a:r>
            <a:rPr lang="zh-CN" altLang="en-US" dirty="0"/>
            <a:t>吃饭</a:t>
          </a:r>
        </a:p>
      </dgm:t>
    </dgm:pt>
    <dgm:pt modelId="{4EE8C989-9385-4943-84F4-128DD74575C3}" cxnId="{288C0369-1E74-497B-988C-35BE2A01F2B1}" type="parTrans">
      <dgm:prSet/>
      <dgm:spPr/>
      <dgm:t>
        <a:bodyPr/>
        <a:lstStyle/>
        <a:p>
          <a:endParaRPr lang="zh-CN" altLang="en-US"/>
        </a:p>
      </dgm:t>
    </dgm:pt>
    <dgm:pt modelId="{476B67AB-0E1B-4B5A-AD0C-E67AD2D8C16F}" cxnId="{288C0369-1E74-497B-988C-35BE2A01F2B1}" type="sibTrans">
      <dgm:prSet/>
      <dgm:spPr/>
      <dgm:t>
        <a:bodyPr/>
        <a:lstStyle/>
        <a:p>
          <a:endParaRPr lang="zh-CN" altLang="en-US"/>
        </a:p>
      </dgm:t>
    </dgm:pt>
    <dgm:pt modelId="{8DDF8928-B912-4260-A477-7CC70BF72520}">
      <dgm:prSet phldrT="[文本]"/>
      <dgm:spPr/>
      <dgm:t>
        <a:bodyPr/>
        <a:lstStyle/>
        <a:p>
          <a:r>
            <a:rPr lang="zh-CN" altLang="en-US" dirty="0"/>
            <a:t>思考</a:t>
          </a:r>
        </a:p>
      </dgm:t>
    </dgm:pt>
    <dgm:pt modelId="{8248FE28-8EBB-4BBE-855D-B3765E3BFA7A}" cxnId="{2A49CD2D-FF4E-470B-B3B9-4BBAD0210612}" type="parTrans">
      <dgm:prSet/>
      <dgm:spPr/>
      <dgm:t>
        <a:bodyPr/>
        <a:lstStyle/>
        <a:p>
          <a:endParaRPr lang="zh-CN" altLang="en-US"/>
        </a:p>
      </dgm:t>
    </dgm:pt>
    <dgm:pt modelId="{081819F0-5735-4323-AA1F-99F163A3ABF4}" cxnId="{2A49CD2D-FF4E-470B-B3B9-4BBAD0210612}" type="sibTrans">
      <dgm:prSet/>
      <dgm:spPr/>
      <dgm:t>
        <a:bodyPr/>
        <a:lstStyle/>
        <a:p>
          <a:endParaRPr lang="zh-CN" altLang="en-US"/>
        </a:p>
      </dgm:t>
    </dgm:pt>
    <dgm:pt modelId="{29148700-7717-40B3-8119-A4407021E25C}" type="pres">
      <dgm:prSet presAssocID="{C6D0939F-2322-4945-86CD-82E6F577B266}" presName="Name0" presStyleCnt="0">
        <dgm:presLayoutVars>
          <dgm:dir/>
          <dgm:animLvl val="lvl"/>
          <dgm:resizeHandles val="exact"/>
        </dgm:presLayoutVars>
      </dgm:prSet>
      <dgm:spPr/>
    </dgm:pt>
    <dgm:pt modelId="{265D7190-A489-4F2A-8BED-811322AD52B9}" type="pres">
      <dgm:prSet presAssocID="{023FFAEA-4EE5-464B-B857-5A6A31796405}" presName="composite" presStyleCnt="0"/>
      <dgm:spPr/>
    </dgm:pt>
    <dgm:pt modelId="{D1A293E2-85D3-42EA-B0D2-A2B9CD815083}" type="pres">
      <dgm:prSet presAssocID="{023FFAEA-4EE5-464B-B857-5A6A31796405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96799C25-0D36-4CE6-B75E-5AF39ACAF710}" type="pres">
      <dgm:prSet presAssocID="{023FFAEA-4EE5-464B-B857-5A6A31796405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2A49CD2D-FF4E-470B-B3B9-4BBAD0210612}" srcId="{023FFAEA-4EE5-464B-B857-5A6A31796405}" destId="{8DDF8928-B912-4260-A477-7CC70BF72520}" srcOrd="1" destOrd="0" parTransId="{8248FE28-8EBB-4BBE-855D-B3765E3BFA7A}" sibTransId="{081819F0-5735-4323-AA1F-99F163A3ABF4}"/>
    <dgm:cxn modelId="{C94E3A44-C089-4856-94A3-56CE355F6DE8}" type="presOf" srcId="{5A9000E0-C6AB-4B42-B6F4-14D456E42B3B}" destId="{96799C25-0D36-4CE6-B75E-5AF39ACAF710}" srcOrd="0" destOrd="0" presId="urn:microsoft.com/office/officeart/2005/8/layout/hList1"/>
    <dgm:cxn modelId="{288C0369-1E74-497B-988C-35BE2A01F2B1}" srcId="{023FFAEA-4EE5-464B-B857-5A6A31796405}" destId="{5A9000E0-C6AB-4B42-B6F4-14D456E42B3B}" srcOrd="0" destOrd="0" parTransId="{4EE8C989-9385-4943-84F4-128DD74575C3}" sibTransId="{476B67AB-0E1B-4B5A-AD0C-E67AD2D8C16F}"/>
    <dgm:cxn modelId="{FD544C58-0F05-4194-A5E2-B4342CECC0E4}" type="presOf" srcId="{8DDF8928-B912-4260-A477-7CC70BF72520}" destId="{96799C25-0D36-4CE6-B75E-5AF39ACAF710}" srcOrd="0" destOrd="1" presId="urn:microsoft.com/office/officeart/2005/8/layout/hList1"/>
    <dgm:cxn modelId="{58401A7F-2FEA-4AE4-8AC3-5E5293BFC651}" srcId="{C6D0939F-2322-4945-86CD-82E6F577B266}" destId="{023FFAEA-4EE5-464B-B857-5A6A31796405}" srcOrd="0" destOrd="0" parTransId="{3FD00C60-943B-459C-87BE-584AF96344CF}" sibTransId="{1EFA687A-E176-46D5-BF8C-9FDD1B689486}"/>
    <dgm:cxn modelId="{937EADA3-2DB9-4426-827E-AF4F99D9E4AE}" type="presOf" srcId="{C6D0939F-2322-4945-86CD-82E6F577B266}" destId="{29148700-7717-40B3-8119-A4407021E25C}" srcOrd="0" destOrd="0" presId="urn:microsoft.com/office/officeart/2005/8/layout/hList1"/>
    <dgm:cxn modelId="{A10E02F5-0416-4C79-AA17-B72B49A8DD24}" type="presOf" srcId="{023FFAEA-4EE5-464B-B857-5A6A31796405}" destId="{D1A293E2-85D3-42EA-B0D2-A2B9CD815083}" srcOrd="0" destOrd="0" presId="urn:microsoft.com/office/officeart/2005/8/layout/hList1"/>
    <dgm:cxn modelId="{09791776-DD37-4692-83AF-A66AABADF5B8}" type="presParOf" srcId="{29148700-7717-40B3-8119-A4407021E25C}" destId="{265D7190-A489-4F2A-8BED-811322AD52B9}" srcOrd="0" destOrd="0" presId="urn:microsoft.com/office/officeart/2005/8/layout/hList1"/>
    <dgm:cxn modelId="{8EBBA20F-6516-4C2E-B79C-EC42195F2967}" type="presParOf" srcId="{265D7190-A489-4F2A-8BED-811322AD52B9}" destId="{D1A293E2-85D3-42EA-B0D2-A2B9CD815083}" srcOrd="0" destOrd="0" presId="urn:microsoft.com/office/officeart/2005/8/layout/hList1"/>
    <dgm:cxn modelId="{CE225003-6C1A-4C32-9872-E42A4E0AD64F}" type="presParOf" srcId="{265D7190-A489-4F2A-8BED-811322AD52B9}" destId="{96799C25-0D36-4CE6-B75E-5AF39ACAF71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A9BFB2-D44B-4601-865F-3D201FFF928E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D6AE07D-D6B0-4DD6-B9A7-406E342663E0}">
      <dgm:prSet phldrT="[文本]"/>
      <dgm:spPr/>
      <dgm:t>
        <a:bodyPr/>
        <a:lstStyle/>
        <a:p>
          <a:r>
            <a:rPr lang="zh-CN" altLang="en-US" dirty="0"/>
            <a:t>生产者</a:t>
          </a:r>
          <a:r>
            <a:rPr lang="en-US" altLang="zh-CN" dirty="0"/>
            <a:t>-</a:t>
          </a:r>
          <a:r>
            <a:rPr lang="zh-CN" altLang="en-US" dirty="0"/>
            <a:t>消费者问题</a:t>
          </a:r>
        </a:p>
      </dgm:t>
    </dgm:pt>
    <dgm:pt modelId="{93FFED60-DB1C-4782-86A3-1F4B63F11FF0}" cxnId="{FFB02B9A-265C-431C-8536-EFA922566C43}" type="parTrans">
      <dgm:prSet/>
      <dgm:spPr/>
      <dgm:t>
        <a:bodyPr/>
        <a:lstStyle/>
        <a:p>
          <a:endParaRPr lang="zh-CN" altLang="en-US"/>
        </a:p>
      </dgm:t>
    </dgm:pt>
    <dgm:pt modelId="{E7A4A487-DE41-420D-A858-91E9437423FC}" cxnId="{FFB02B9A-265C-431C-8536-EFA922566C43}" type="sibTrans">
      <dgm:prSet/>
      <dgm:spPr/>
      <dgm:t>
        <a:bodyPr/>
        <a:lstStyle/>
        <a:p>
          <a:endParaRPr lang="zh-CN" altLang="en-US"/>
        </a:p>
      </dgm:t>
    </dgm:pt>
    <dgm:pt modelId="{71351C56-ACD9-4C75-A3A8-03E226555DA1}">
      <dgm:prSet phldrT="[文本]"/>
      <dgm:spPr/>
      <dgm:t>
        <a:bodyPr/>
        <a:lstStyle/>
        <a:p>
          <a:r>
            <a:rPr lang="zh-CN" altLang="en-US" dirty="0"/>
            <a:t>并发执行会出错</a:t>
          </a:r>
        </a:p>
      </dgm:t>
    </dgm:pt>
    <dgm:pt modelId="{29CE6697-6C5B-4A43-9453-F6AABECD358E}" cxnId="{57214A6C-03AA-4D40-8379-17C335FC55C1}" type="parTrans">
      <dgm:prSet/>
      <dgm:spPr/>
      <dgm:t>
        <a:bodyPr/>
        <a:lstStyle/>
        <a:p>
          <a:endParaRPr lang="zh-CN" altLang="en-US"/>
        </a:p>
      </dgm:t>
    </dgm:pt>
    <dgm:pt modelId="{95D59E43-9C24-4E1F-A405-E0A6CA07DD7C}" cxnId="{57214A6C-03AA-4D40-8379-17C335FC55C1}" type="sibTrans">
      <dgm:prSet/>
      <dgm:spPr/>
      <dgm:t>
        <a:bodyPr/>
        <a:lstStyle/>
        <a:p>
          <a:endParaRPr lang="zh-CN" altLang="en-US"/>
        </a:p>
      </dgm:t>
    </dgm:pt>
    <dgm:pt modelId="{1E4A3AAF-B31C-4053-811C-548A31A27AEC}" type="pres">
      <dgm:prSet presAssocID="{86A9BFB2-D44B-4601-865F-3D201FFF928E}" presName="Name0" presStyleCnt="0">
        <dgm:presLayoutVars>
          <dgm:dir/>
          <dgm:resizeHandles val="exact"/>
        </dgm:presLayoutVars>
      </dgm:prSet>
      <dgm:spPr/>
    </dgm:pt>
    <dgm:pt modelId="{6AD771A3-1747-42AF-A622-327FB81D38B6}" type="pres">
      <dgm:prSet presAssocID="{ED6AE07D-D6B0-4DD6-B9A7-406E342663E0}" presName="composite" presStyleCnt="0"/>
      <dgm:spPr/>
    </dgm:pt>
    <dgm:pt modelId="{AFD77273-F4D7-4A55-9E61-0408C08FB0AB}" type="pres">
      <dgm:prSet presAssocID="{ED6AE07D-D6B0-4DD6-B9A7-406E342663E0}" presName="rect1" presStyleLbl="b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8EB7656E-92A2-4240-BD1F-BEDAFADA97E5}" type="pres">
      <dgm:prSet presAssocID="{ED6AE07D-D6B0-4DD6-B9A7-406E342663E0}" presName="wedgeRectCallout1" presStyleLbl="node1" presStyleIdx="0" presStyleCnt="2">
        <dgm:presLayoutVars>
          <dgm:bulletEnabled val="1"/>
        </dgm:presLayoutVars>
      </dgm:prSet>
      <dgm:spPr/>
    </dgm:pt>
    <dgm:pt modelId="{9105095C-D7F6-496A-9864-C843DFDA0E16}" type="pres">
      <dgm:prSet presAssocID="{E7A4A487-DE41-420D-A858-91E9437423FC}" presName="sibTrans" presStyleCnt="0"/>
      <dgm:spPr/>
    </dgm:pt>
    <dgm:pt modelId="{88053049-0F63-4D78-8EA1-E1AF0D062CF3}" type="pres">
      <dgm:prSet presAssocID="{71351C56-ACD9-4C75-A3A8-03E226555DA1}" presName="composite" presStyleCnt="0"/>
      <dgm:spPr/>
    </dgm:pt>
    <dgm:pt modelId="{CBFC90D7-1031-40BE-B001-CFEE6182272C}" type="pres">
      <dgm:prSet presAssocID="{71351C56-ACD9-4C75-A3A8-03E226555DA1}" presName="rect1" presStyleLbl="b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64EADF54-77F9-448B-8CEF-AA2D8E6B138B}" type="pres">
      <dgm:prSet presAssocID="{71351C56-ACD9-4C75-A3A8-03E226555DA1}" presName="wedgeRectCallout1" presStyleLbl="node1" presStyleIdx="1" presStyleCnt="2">
        <dgm:presLayoutVars>
          <dgm:bulletEnabled val="1"/>
        </dgm:presLayoutVars>
      </dgm:prSet>
      <dgm:spPr/>
    </dgm:pt>
  </dgm:ptLst>
  <dgm:cxnLst>
    <dgm:cxn modelId="{57214A6C-03AA-4D40-8379-17C335FC55C1}" srcId="{86A9BFB2-D44B-4601-865F-3D201FFF928E}" destId="{71351C56-ACD9-4C75-A3A8-03E226555DA1}" srcOrd="1" destOrd="0" parTransId="{29CE6697-6C5B-4A43-9453-F6AABECD358E}" sibTransId="{95D59E43-9C24-4E1F-A405-E0A6CA07DD7C}"/>
    <dgm:cxn modelId="{FFB02B9A-265C-431C-8536-EFA922566C43}" srcId="{86A9BFB2-D44B-4601-865F-3D201FFF928E}" destId="{ED6AE07D-D6B0-4DD6-B9A7-406E342663E0}" srcOrd="0" destOrd="0" parTransId="{93FFED60-DB1C-4782-86A3-1F4B63F11FF0}" sibTransId="{E7A4A487-DE41-420D-A858-91E9437423FC}"/>
    <dgm:cxn modelId="{0FB59DC5-EE1F-4E6B-829C-358327DDD7F6}" type="presOf" srcId="{ED6AE07D-D6B0-4DD6-B9A7-406E342663E0}" destId="{8EB7656E-92A2-4240-BD1F-BEDAFADA97E5}" srcOrd="0" destOrd="0" presId="urn:microsoft.com/office/officeart/2008/layout/BendingPictureCaptionList"/>
    <dgm:cxn modelId="{FFFC73EA-2342-40FE-B1A2-978D01BDF1D1}" type="presOf" srcId="{86A9BFB2-D44B-4601-865F-3D201FFF928E}" destId="{1E4A3AAF-B31C-4053-811C-548A31A27AEC}" srcOrd="0" destOrd="0" presId="urn:microsoft.com/office/officeart/2008/layout/BendingPictureCaptionList"/>
    <dgm:cxn modelId="{C201AAFD-6381-41C1-861F-779C3385DA2B}" type="presOf" srcId="{71351C56-ACD9-4C75-A3A8-03E226555DA1}" destId="{64EADF54-77F9-448B-8CEF-AA2D8E6B138B}" srcOrd="0" destOrd="0" presId="urn:microsoft.com/office/officeart/2008/layout/BendingPictureCaptionList"/>
    <dgm:cxn modelId="{18CDDEC3-5ED0-43CD-9B96-A43B9256546A}" type="presParOf" srcId="{1E4A3AAF-B31C-4053-811C-548A31A27AEC}" destId="{6AD771A3-1747-42AF-A622-327FB81D38B6}" srcOrd="0" destOrd="0" presId="urn:microsoft.com/office/officeart/2008/layout/BendingPictureCaptionList"/>
    <dgm:cxn modelId="{4046F44E-89C5-49C8-8DD0-71741D47BBD4}" type="presParOf" srcId="{6AD771A3-1747-42AF-A622-327FB81D38B6}" destId="{AFD77273-F4D7-4A55-9E61-0408C08FB0AB}" srcOrd="0" destOrd="0" presId="urn:microsoft.com/office/officeart/2008/layout/BendingPictureCaptionList"/>
    <dgm:cxn modelId="{14E4D3C1-F30B-4A90-844A-B8C4B0D0483F}" type="presParOf" srcId="{6AD771A3-1747-42AF-A622-327FB81D38B6}" destId="{8EB7656E-92A2-4240-BD1F-BEDAFADA97E5}" srcOrd="1" destOrd="0" presId="urn:microsoft.com/office/officeart/2008/layout/BendingPictureCaptionList"/>
    <dgm:cxn modelId="{E4F3A992-23A9-4C2D-BC21-6A2BE0E1DF76}" type="presParOf" srcId="{1E4A3AAF-B31C-4053-811C-548A31A27AEC}" destId="{9105095C-D7F6-496A-9864-C843DFDA0E16}" srcOrd="1" destOrd="0" presId="urn:microsoft.com/office/officeart/2008/layout/BendingPictureCaptionList"/>
    <dgm:cxn modelId="{6C741529-0882-4A47-9465-B74D43482031}" type="presParOf" srcId="{1E4A3AAF-B31C-4053-811C-548A31A27AEC}" destId="{88053049-0F63-4D78-8EA1-E1AF0D062CF3}" srcOrd="2" destOrd="0" presId="urn:microsoft.com/office/officeart/2008/layout/BendingPictureCaptionList"/>
    <dgm:cxn modelId="{4DC5FDD0-8971-48F9-AC54-C4C79806B2E1}" type="presParOf" srcId="{88053049-0F63-4D78-8EA1-E1AF0D062CF3}" destId="{CBFC90D7-1031-40BE-B001-CFEE6182272C}" srcOrd="0" destOrd="0" presId="urn:microsoft.com/office/officeart/2008/layout/BendingPictureCaptionList"/>
    <dgm:cxn modelId="{1DAAC8D9-5A76-425E-88CF-D7C4B84302CE}" type="presParOf" srcId="{88053049-0F63-4D78-8EA1-E1AF0D062CF3}" destId="{64EADF54-77F9-448B-8CEF-AA2D8E6B138B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C6D0939F-2322-4945-86CD-82E6F577B266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23FFAEA-4EE5-464B-B857-5A6A31796405}">
      <dgm:prSet phldrT="[文本]"/>
      <dgm:spPr/>
      <dgm:t>
        <a:bodyPr/>
        <a:lstStyle/>
        <a:p>
          <a:r>
            <a:rPr lang="zh-CN" altLang="en-US" dirty="0"/>
            <a:t>哲学家</a:t>
          </a:r>
        </a:p>
      </dgm:t>
    </dgm:pt>
    <dgm:pt modelId="{3FD00C60-943B-459C-87BE-584AF96344CF}" cxnId="{58401A7F-2FEA-4AE4-8AC3-5E5293BFC651}" type="parTrans">
      <dgm:prSet/>
      <dgm:spPr/>
      <dgm:t>
        <a:bodyPr/>
        <a:lstStyle/>
        <a:p>
          <a:endParaRPr lang="zh-CN" altLang="en-US"/>
        </a:p>
      </dgm:t>
    </dgm:pt>
    <dgm:pt modelId="{1EFA687A-E176-46D5-BF8C-9FDD1B689486}" cxnId="{58401A7F-2FEA-4AE4-8AC3-5E5293BFC651}" type="sibTrans">
      <dgm:prSet/>
      <dgm:spPr/>
      <dgm:t>
        <a:bodyPr/>
        <a:lstStyle/>
        <a:p>
          <a:endParaRPr lang="zh-CN" altLang="en-US"/>
        </a:p>
      </dgm:t>
    </dgm:pt>
    <dgm:pt modelId="{5A9000E0-C6AB-4B42-B6F4-14D456E42B3B}">
      <dgm:prSet phldrT="[文本]"/>
      <dgm:spPr/>
      <dgm:t>
        <a:bodyPr/>
        <a:lstStyle/>
        <a:p>
          <a:r>
            <a:rPr lang="zh-CN" altLang="en-US" dirty="0"/>
            <a:t>吃饭</a:t>
          </a:r>
        </a:p>
      </dgm:t>
    </dgm:pt>
    <dgm:pt modelId="{4EE8C989-9385-4943-84F4-128DD74575C3}" cxnId="{288C0369-1E74-497B-988C-35BE2A01F2B1}" type="parTrans">
      <dgm:prSet/>
      <dgm:spPr/>
      <dgm:t>
        <a:bodyPr/>
        <a:lstStyle/>
        <a:p>
          <a:endParaRPr lang="zh-CN" altLang="en-US"/>
        </a:p>
      </dgm:t>
    </dgm:pt>
    <dgm:pt modelId="{476B67AB-0E1B-4B5A-AD0C-E67AD2D8C16F}" cxnId="{288C0369-1E74-497B-988C-35BE2A01F2B1}" type="sibTrans">
      <dgm:prSet/>
      <dgm:spPr/>
      <dgm:t>
        <a:bodyPr/>
        <a:lstStyle/>
        <a:p>
          <a:endParaRPr lang="zh-CN" altLang="en-US"/>
        </a:p>
      </dgm:t>
    </dgm:pt>
    <dgm:pt modelId="{8DDF8928-B912-4260-A477-7CC70BF72520}">
      <dgm:prSet phldrT="[文本]"/>
      <dgm:spPr/>
      <dgm:t>
        <a:bodyPr/>
        <a:lstStyle/>
        <a:p>
          <a:r>
            <a:rPr lang="zh-CN" altLang="en-US" dirty="0"/>
            <a:t>思考</a:t>
          </a:r>
        </a:p>
      </dgm:t>
    </dgm:pt>
    <dgm:pt modelId="{8248FE28-8EBB-4BBE-855D-B3765E3BFA7A}" cxnId="{2A49CD2D-FF4E-470B-B3B9-4BBAD0210612}" type="parTrans">
      <dgm:prSet/>
      <dgm:spPr/>
      <dgm:t>
        <a:bodyPr/>
        <a:lstStyle/>
        <a:p>
          <a:endParaRPr lang="zh-CN" altLang="en-US"/>
        </a:p>
      </dgm:t>
    </dgm:pt>
    <dgm:pt modelId="{081819F0-5735-4323-AA1F-99F163A3ABF4}" cxnId="{2A49CD2D-FF4E-470B-B3B9-4BBAD0210612}" type="sibTrans">
      <dgm:prSet/>
      <dgm:spPr/>
      <dgm:t>
        <a:bodyPr/>
        <a:lstStyle/>
        <a:p>
          <a:endParaRPr lang="zh-CN" altLang="en-US"/>
        </a:p>
      </dgm:t>
    </dgm:pt>
    <dgm:pt modelId="{29148700-7717-40B3-8119-A4407021E25C}" type="pres">
      <dgm:prSet presAssocID="{C6D0939F-2322-4945-86CD-82E6F577B266}" presName="Name0" presStyleCnt="0">
        <dgm:presLayoutVars>
          <dgm:dir/>
          <dgm:animLvl val="lvl"/>
          <dgm:resizeHandles val="exact"/>
        </dgm:presLayoutVars>
      </dgm:prSet>
      <dgm:spPr/>
    </dgm:pt>
    <dgm:pt modelId="{265D7190-A489-4F2A-8BED-811322AD52B9}" type="pres">
      <dgm:prSet presAssocID="{023FFAEA-4EE5-464B-B857-5A6A31796405}" presName="composite" presStyleCnt="0"/>
      <dgm:spPr/>
    </dgm:pt>
    <dgm:pt modelId="{D1A293E2-85D3-42EA-B0D2-A2B9CD815083}" type="pres">
      <dgm:prSet presAssocID="{023FFAEA-4EE5-464B-B857-5A6A31796405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96799C25-0D36-4CE6-B75E-5AF39ACAF710}" type="pres">
      <dgm:prSet presAssocID="{023FFAEA-4EE5-464B-B857-5A6A31796405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2A49CD2D-FF4E-470B-B3B9-4BBAD0210612}" srcId="{023FFAEA-4EE5-464B-B857-5A6A31796405}" destId="{8DDF8928-B912-4260-A477-7CC70BF72520}" srcOrd="1" destOrd="0" parTransId="{8248FE28-8EBB-4BBE-855D-B3765E3BFA7A}" sibTransId="{081819F0-5735-4323-AA1F-99F163A3ABF4}"/>
    <dgm:cxn modelId="{C94E3A44-C089-4856-94A3-56CE355F6DE8}" type="presOf" srcId="{5A9000E0-C6AB-4B42-B6F4-14D456E42B3B}" destId="{96799C25-0D36-4CE6-B75E-5AF39ACAF710}" srcOrd="0" destOrd="0" presId="urn:microsoft.com/office/officeart/2005/8/layout/hList1"/>
    <dgm:cxn modelId="{288C0369-1E74-497B-988C-35BE2A01F2B1}" srcId="{023FFAEA-4EE5-464B-B857-5A6A31796405}" destId="{5A9000E0-C6AB-4B42-B6F4-14D456E42B3B}" srcOrd="0" destOrd="0" parTransId="{4EE8C989-9385-4943-84F4-128DD74575C3}" sibTransId="{476B67AB-0E1B-4B5A-AD0C-E67AD2D8C16F}"/>
    <dgm:cxn modelId="{FD544C58-0F05-4194-A5E2-B4342CECC0E4}" type="presOf" srcId="{8DDF8928-B912-4260-A477-7CC70BF72520}" destId="{96799C25-0D36-4CE6-B75E-5AF39ACAF710}" srcOrd="0" destOrd="1" presId="urn:microsoft.com/office/officeart/2005/8/layout/hList1"/>
    <dgm:cxn modelId="{58401A7F-2FEA-4AE4-8AC3-5E5293BFC651}" srcId="{C6D0939F-2322-4945-86CD-82E6F577B266}" destId="{023FFAEA-4EE5-464B-B857-5A6A31796405}" srcOrd="0" destOrd="0" parTransId="{3FD00C60-943B-459C-87BE-584AF96344CF}" sibTransId="{1EFA687A-E176-46D5-BF8C-9FDD1B689486}"/>
    <dgm:cxn modelId="{937EADA3-2DB9-4426-827E-AF4F99D9E4AE}" type="presOf" srcId="{C6D0939F-2322-4945-86CD-82E6F577B266}" destId="{29148700-7717-40B3-8119-A4407021E25C}" srcOrd="0" destOrd="0" presId="urn:microsoft.com/office/officeart/2005/8/layout/hList1"/>
    <dgm:cxn modelId="{A10E02F5-0416-4C79-AA17-B72B49A8DD24}" type="presOf" srcId="{023FFAEA-4EE5-464B-B857-5A6A31796405}" destId="{D1A293E2-85D3-42EA-B0D2-A2B9CD815083}" srcOrd="0" destOrd="0" presId="urn:microsoft.com/office/officeart/2005/8/layout/hList1"/>
    <dgm:cxn modelId="{09791776-DD37-4692-83AF-A66AABADF5B8}" type="presParOf" srcId="{29148700-7717-40B3-8119-A4407021E25C}" destId="{265D7190-A489-4F2A-8BED-811322AD52B9}" srcOrd="0" destOrd="0" presId="urn:microsoft.com/office/officeart/2005/8/layout/hList1"/>
    <dgm:cxn modelId="{8EBBA20F-6516-4C2E-B79C-EC42195F2967}" type="presParOf" srcId="{265D7190-A489-4F2A-8BED-811322AD52B9}" destId="{D1A293E2-85D3-42EA-B0D2-A2B9CD815083}" srcOrd="0" destOrd="0" presId="urn:microsoft.com/office/officeart/2005/8/layout/hList1"/>
    <dgm:cxn modelId="{CE225003-6C1A-4C32-9872-E42A4E0AD64F}" type="presParOf" srcId="{265D7190-A489-4F2A-8BED-811322AD52B9}" destId="{96799C25-0D36-4CE6-B75E-5AF39ACAF71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65B7A4C8-A7E4-43CC-96FC-4CBAC7789FF5}" type="doc">
      <dgm:prSet loTypeId="urn:microsoft.com/office/officeart/2005/8/layout/process1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76B59D23-38F2-43BB-AD1D-93B07A68F263}">
      <dgm:prSet phldrT="[文本]" custT="1"/>
      <dgm:spPr/>
      <dgm:t>
        <a:bodyPr/>
        <a:lstStyle/>
        <a:p>
          <a:r>
            <a:rPr lang="zh-CN" altLang="en-US" sz="2400" dirty="0">
              <a:solidFill>
                <a:srgbClr val="FFFF00"/>
              </a:solidFill>
            </a:rPr>
            <a:t>吃饭</a:t>
          </a:r>
          <a:r>
            <a:rPr lang="zh-CN" altLang="en-US" sz="2400" dirty="0"/>
            <a:t>占用临界资源，</a:t>
          </a:r>
          <a:endParaRPr lang="en-US" altLang="zh-CN" sz="2400" dirty="0"/>
        </a:p>
        <a:p>
          <a:r>
            <a:rPr lang="zh-CN" altLang="en-US" sz="2400" dirty="0">
              <a:solidFill>
                <a:srgbClr val="FFFF00"/>
              </a:solidFill>
            </a:rPr>
            <a:t>思考</a:t>
          </a:r>
          <a:r>
            <a:rPr lang="zh-CN" altLang="en-US" sz="2400" dirty="0"/>
            <a:t>不占用临界资源。</a:t>
          </a:r>
        </a:p>
      </dgm:t>
    </dgm:pt>
    <dgm:pt modelId="{E986D2FA-EE31-4840-BD4A-1089CF8F9BA2}" cxnId="{1042D047-8235-4739-833E-8F8AD727A0E6}" type="parTrans">
      <dgm:prSet/>
      <dgm:spPr/>
      <dgm:t>
        <a:bodyPr/>
        <a:lstStyle/>
        <a:p>
          <a:endParaRPr lang="zh-CN" altLang="en-US" sz="2400"/>
        </a:p>
      </dgm:t>
    </dgm:pt>
    <dgm:pt modelId="{78FA24AE-6180-47F7-B1FA-62FAD36C16E9}" cxnId="{1042D047-8235-4739-833E-8F8AD727A0E6}" type="sibTrans">
      <dgm:prSet custT="1"/>
      <dgm:spPr/>
      <dgm:t>
        <a:bodyPr/>
        <a:lstStyle/>
        <a:p>
          <a:endParaRPr lang="zh-CN" altLang="en-US" sz="1800"/>
        </a:p>
      </dgm:t>
    </dgm:pt>
    <dgm:pt modelId="{D7868B17-78FD-4396-A186-BA5ACEE503DF}">
      <dgm:prSet phldrT="[文本]" custT="1"/>
      <dgm:spPr/>
      <dgm:t>
        <a:bodyPr/>
        <a:lstStyle/>
        <a:p>
          <a:r>
            <a:rPr lang="zh-CN" altLang="en-US" sz="2400" dirty="0"/>
            <a:t>因此，应当将“吃饭”放入临界区。</a:t>
          </a:r>
        </a:p>
      </dgm:t>
    </dgm:pt>
    <dgm:pt modelId="{E3459BBF-82D3-4525-8E45-5949D1BE767F}" cxnId="{F154FE62-2A26-401B-91EE-6CB54DC3CCC6}" type="parTrans">
      <dgm:prSet/>
      <dgm:spPr/>
      <dgm:t>
        <a:bodyPr/>
        <a:lstStyle/>
        <a:p>
          <a:endParaRPr lang="zh-CN" altLang="en-US" sz="2400"/>
        </a:p>
      </dgm:t>
    </dgm:pt>
    <dgm:pt modelId="{1A1464A9-73C5-4B36-8EB5-082274D62587}" cxnId="{F154FE62-2A26-401B-91EE-6CB54DC3CCC6}" type="sibTrans">
      <dgm:prSet/>
      <dgm:spPr/>
      <dgm:t>
        <a:bodyPr/>
        <a:lstStyle/>
        <a:p>
          <a:endParaRPr lang="zh-CN" altLang="en-US" sz="2400"/>
        </a:p>
      </dgm:t>
    </dgm:pt>
    <dgm:pt modelId="{601B73D1-4AC2-4AB8-A59A-68F5741EE21E}" type="pres">
      <dgm:prSet presAssocID="{65B7A4C8-A7E4-43CC-96FC-4CBAC7789FF5}" presName="Name0" presStyleCnt="0">
        <dgm:presLayoutVars>
          <dgm:dir/>
          <dgm:resizeHandles val="exact"/>
        </dgm:presLayoutVars>
      </dgm:prSet>
      <dgm:spPr/>
    </dgm:pt>
    <dgm:pt modelId="{308A97C7-2B0E-4EB6-849F-8D82126EDE6D}" type="pres">
      <dgm:prSet presAssocID="{76B59D23-38F2-43BB-AD1D-93B07A68F263}" presName="node" presStyleLbl="node1" presStyleIdx="0" presStyleCnt="2">
        <dgm:presLayoutVars>
          <dgm:bulletEnabled val="1"/>
        </dgm:presLayoutVars>
      </dgm:prSet>
      <dgm:spPr/>
    </dgm:pt>
    <dgm:pt modelId="{A37ED257-E047-4436-B11F-6B4E866858F1}" type="pres">
      <dgm:prSet presAssocID="{78FA24AE-6180-47F7-B1FA-62FAD36C16E9}" presName="sibTrans" presStyleLbl="sibTrans2D1" presStyleIdx="0" presStyleCnt="1"/>
      <dgm:spPr/>
    </dgm:pt>
    <dgm:pt modelId="{17F618CB-D59B-4007-87B2-41657228AAE8}" type="pres">
      <dgm:prSet presAssocID="{78FA24AE-6180-47F7-B1FA-62FAD36C16E9}" presName="connectorText" presStyleLbl="sibTrans2D1" presStyleIdx="0" presStyleCnt="1"/>
      <dgm:spPr/>
    </dgm:pt>
    <dgm:pt modelId="{99962F10-3BB1-4226-8EF9-77208485CC63}" type="pres">
      <dgm:prSet presAssocID="{D7868B17-78FD-4396-A186-BA5ACEE503DF}" presName="node" presStyleLbl="node1" presStyleIdx="1" presStyleCnt="2">
        <dgm:presLayoutVars>
          <dgm:bulletEnabled val="1"/>
        </dgm:presLayoutVars>
      </dgm:prSet>
      <dgm:spPr/>
    </dgm:pt>
  </dgm:ptLst>
  <dgm:cxnLst>
    <dgm:cxn modelId="{D6DAE438-E00D-4B1F-BB44-F2742A482D1F}" type="presOf" srcId="{78FA24AE-6180-47F7-B1FA-62FAD36C16E9}" destId="{A37ED257-E047-4436-B11F-6B4E866858F1}" srcOrd="0" destOrd="0" presId="urn:microsoft.com/office/officeart/2005/8/layout/process1"/>
    <dgm:cxn modelId="{F154FE62-2A26-401B-91EE-6CB54DC3CCC6}" srcId="{65B7A4C8-A7E4-43CC-96FC-4CBAC7789FF5}" destId="{D7868B17-78FD-4396-A186-BA5ACEE503DF}" srcOrd="1" destOrd="0" parTransId="{E3459BBF-82D3-4525-8E45-5949D1BE767F}" sibTransId="{1A1464A9-73C5-4B36-8EB5-082274D62587}"/>
    <dgm:cxn modelId="{1042D047-8235-4739-833E-8F8AD727A0E6}" srcId="{65B7A4C8-A7E4-43CC-96FC-4CBAC7789FF5}" destId="{76B59D23-38F2-43BB-AD1D-93B07A68F263}" srcOrd="0" destOrd="0" parTransId="{E986D2FA-EE31-4840-BD4A-1089CF8F9BA2}" sibTransId="{78FA24AE-6180-47F7-B1FA-62FAD36C16E9}"/>
    <dgm:cxn modelId="{19877975-171A-4CD9-93E0-7D71F1290E5A}" type="presOf" srcId="{76B59D23-38F2-43BB-AD1D-93B07A68F263}" destId="{308A97C7-2B0E-4EB6-849F-8D82126EDE6D}" srcOrd="0" destOrd="0" presId="urn:microsoft.com/office/officeart/2005/8/layout/process1"/>
    <dgm:cxn modelId="{58DCC1AD-FD37-4EE9-8EB6-D2ADD2D9CB28}" type="presOf" srcId="{65B7A4C8-A7E4-43CC-96FC-4CBAC7789FF5}" destId="{601B73D1-4AC2-4AB8-A59A-68F5741EE21E}" srcOrd="0" destOrd="0" presId="urn:microsoft.com/office/officeart/2005/8/layout/process1"/>
    <dgm:cxn modelId="{457EBDE9-940E-43F8-B60F-8C1463B1E1D5}" type="presOf" srcId="{78FA24AE-6180-47F7-B1FA-62FAD36C16E9}" destId="{17F618CB-D59B-4007-87B2-41657228AAE8}" srcOrd="1" destOrd="0" presId="urn:microsoft.com/office/officeart/2005/8/layout/process1"/>
    <dgm:cxn modelId="{DBAD84ED-F222-4A91-AA03-063D998EF8DD}" type="presOf" srcId="{D7868B17-78FD-4396-A186-BA5ACEE503DF}" destId="{99962F10-3BB1-4226-8EF9-77208485CC63}" srcOrd="0" destOrd="0" presId="urn:microsoft.com/office/officeart/2005/8/layout/process1"/>
    <dgm:cxn modelId="{32B20CC0-8E0D-4074-812C-C7B1D579B23B}" type="presParOf" srcId="{601B73D1-4AC2-4AB8-A59A-68F5741EE21E}" destId="{308A97C7-2B0E-4EB6-849F-8D82126EDE6D}" srcOrd="0" destOrd="0" presId="urn:microsoft.com/office/officeart/2005/8/layout/process1"/>
    <dgm:cxn modelId="{543ABF76-8141-45BE-898E-21033E69775F}" type="presParOf" srcId="{601B73D1-4AC2-4AB8-A59A-68F5741EE21E}" destId="{A37ED257-E047-4436-B11F-6B4E866858F1}" srcOrd="1" destOrd="0" presId="urn:microsoft.com/office/officeart/2005/8/layout/process1"/>
    <dgm:cxn modelId="{959865C9-1773-4B72-B6CA-0A955E4DD355}" type="presParOf" srcId="{A37ED257-E047-4436-B11F-6B4E866858F1}" destId="{17F618CB-D59B-4007-87B2-41657228AAE8}" srcOrd="0" destOrd="0" presId="urn:microsoft.com/office/officeart/2005/8/layout/process1"/>
    <dgm:cxn modelId="{3B2FA23D-C5E0-4EF2-BCF6-E250C16B77B9}" type="presParOf" srcId="{601B73D1-4AC2-4AB8-A59A-68F5741EE21E}" destId="{99962F10-3BB1-4226-8EF9-77208485CC63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F4E59D01-0F3C-4779-8590-182EE33CE9A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1672ABF6-E717-43B9-ABA3-DE0866325F50}">
      <dgm:prSet/>
      <dgm:spPr/>
      <dgm:t>
        <a:bodyPr/>
        <a:lstStyle/>
        <a:p>
          <a:pPr rtl="0"/>
          <a:r>
            <a:rPr lang="zh-CN" b="1"/>
            <a:t>缺点</a:t>
          </a:r>
          <a:endParaRPr lang="zh-CN"/>
        </a:p>
      </dgm:t>
    </dgm:pt>
    <dgm:pt modelId="{8093C9AA-87D6-44C3-ABD6-52A5A76B1AF2}" cxnId="{163C4CAD-9E14-47CF-9254-666A4945BA8C}" type="parTrans">
      <dgm:prSet/>
      <dgm:spPr/>
      <dgm:t>
        <a:bodyPr/>
        <a:lstStyle/>
        <a:p>
          <a:endParaRPr lang="zh-CN" altLang="en-US"/>
        </a:p>
      </dgm:t>
    </dgm:pt>
    <dgm:pt modelId="{F06F64A3-6E4B-4DDC-AAED-E5FD72CF4EA0}" cxnId="{163C4CAD-9E14-47CF-9254-666A4945BA8C}" type="sibTrans">
      <dgm:prSet/>
      <dgm:spPr/>
      <dgm:t>
        <a:bodyPr/>
        <a:lstStyle/>
        <a:p>
          <a:endParaRPr lang="zh-CN" altLang="en-US"/>
        </a:p>
      </dgm:t>
    </dgm:pt>
    <dgm:pt modelId="{E0809930-9C83-42E3-B1FA-5BCF2A34C99E}">
      <dgm:prSet/>
      <dgm:spPr/>
      <dgm:t>
        <a:bodyPr/>
        <a:lstStyle/>
        <a:p>
          <a:pPr rtl="0"/>
          <a:r>
            <a:rPr lang="zh-CN" dirty="0"/>
            <a:t>如果每个人开始都</a:t>
          </a:r>
          <a:r>
            <a:rPr lang="zh-CN" b="1" dirty="0">
              <a:solidFill>
                <a:srgbClr val="FF0000"/>
              </a:solidFill>
            </a:rPr>
            <a:t>先拿自己左边的筷子</a:t>
          </a:r>
          <a:endParaRPr lang="zh-CN" dirty="0">
            <a:solidFill>
              <a:srgbClr val="FF0000"/>
            </a:solidFill>
          </a:endParaRPr>
        </a:p>
      </dgm:t>
    </dgm:pt>
    <dgm:pt modelId="{ED32CEEF-FE2F-4CB6-83C4-B7283CB4A82E}" cxnId="{22DB75C3-F381-4265-B290-A4F6CE3639E8}" type="parTrans">
      <dgm:prSet/>
      <dgm:spPr/>
      <dgm:t>
        <a:bodyPr/>
        <a:lstStyle/>
        <a:p>
          <a:endParaRPr lang="zh-CN" altLang="en-US"/>
        </a:p>
      </dgm:t>
    </dgm:pt>
    <dgm:pt modelId="{9D691CEA-1722-45B0-8549-81778CBB8679}" cxnId="{22DB75C3-F381-4265-B290-A4F6CE3639E8}" type="sibTrans">
      <dgm:prSet/>
      <dgm:spPr/>
      <dgm:t>
        <a:bodyPr/>
        <a:lstStyle/>
        <a:p>
          <a:endParaRPr lang="zh-CN" altLang="en-US"/>
        </a:p>
      </dgm:t>
    </dgm:pt>
    <dgm:pt modelId="{534F7406-3EC4-4E7F-8653-A6164C2A0C89}">
      <dgm:prSet/>
      <dgm:spPr/>
      <dgm:t>
        <a:bodyPr/>
        <a:lstStyle/>
        <a:p>
          <a:pPr rtl="0"/>
          <a:r>
            <a:rPr lang="zh-CN" dirty="0"/>
            <a:t>可能导致人手一根筷子，而拿不到第二根筷子</a:t>
          </a:r>
        </a:p>
      </dgm:t>
    </dgm:pt>
    <dgm:pt modelId="{C96521B1-0A70-4BCF-AB16-2A146CCAF876}" cxnId="{F52CB05C-64DA-4B79-9B35-5471DCA5894D}" type="parTrans">
      <dgm:prSet/>
      <dgm:spPr/>
      <dgm:t>
        <a:bodyPr/>
        <a:lstStyle/>
        <a:p>
          <a:endParaRPr lang="zh-CN" altLang="en-US"/>
        </a:p>
      </dgm:t>
    </dgm:pt>
    <dgm:pt modelId="{763746B8-9702-433D-B21E-43B318B71E15}" cxnId="{F52CB05C-64DA-4B79-9B35-5471DCA5894D}" type="sibTrans">
      <dgm:prSet/>
      <dgm:spPr/>
      <dgm:t>
        <a:bodyPr/>
        <a:lstStyle/>
        <a:p>
          <a:endParaRPr lang="zh-CN" altLang="en-US"/>
        </a:p>
      </dgm:t>
    </dgm:pt>
    <dgm:pt modelId="{5E7D85D0-6808-44B2-9B9C-BB64AE9E2252}">
      <dgm:prSet/>
      <dgm:spPr/>
      <dgm:t>
        <a:bodyPr/>
        <a:lstStyle/>
        <a:p>
          <a:pPr rtl="0"/>
          <a:r>
            <a:rPr lang="zh-CN" dirty="0"/>
            <a:t>从而全部</a:t>
          </a:r>
          <a:r>
            <a:rPr lang="zh-CN" dirty="0">
              <a:solidFill>
                <a:srgbClr val="FF0000"/>
              </a:solidFill>
            </a:rPr>
            <a:t>阻塞</a:t>
          </a:r>
          <a:r>
            <a:rPr lang="zh-CN" dirty="0"/>
            <a:t>，引起</a:t>
          </a:r>
          <a:r>
            <a:rPr lang="zh-CN" dirty="0">
              <a:solidFill>
                <a:srgbClr val="FF0000"/>
              </a:solidFill>
            </a:rPr>
            <a:t>死锁</a:t>
          </a:r>
          <a:r>
            <a:rPr lang="zh-CN" dirty="0"/>
            <a:t>。</a:t>
          </a:r>
        </a:p>
      </dgm:t>
    </dgm:pt>
    <dgm:pt modelId="{E3CEA558-41BB-45FE-BD0D-02F02244267E}" cxnId="{636F5829-0A3C-43F7-A0D2-39F0D2E25064}" type="parTrans">
      <dgm:prSet/>
      <dgm:spPr/>
      <dgm:t>
        <a:bodyPr/>
        <a:lstStyle/>
        <a:p>
          <a:endParaRPr lang="zh-CN" altLang="en-US"/>
        </a:p>
      </dgm:t>
    </dgm:pt>
    <dgm:pt modelId="{2C908D3B-950E-4471-A6B2-8328D76906D1}" cxnId="{636F5829-0A3C-43F7-A0D2-39F0D2E25064}" type="sibTrans">
      <dgm:prSet/>
      <dgm:spPr/>
      <dgm:t>
        <a:bodyPr/>
        <a:lstStyle/>
        <a:p>
          <a:endParaRPr lang="zh-CN" altLang="en-US"/>
        </a:p>
      </dgm:t>
    </dgm:pt>
    <dgm:pt modelId="{C1886B3A-4821-44E5-B27B-45502953D5DC}">
      <dgm:prSet/>
      <dgm:spPr/>
      <dgm:t>
        <a:bodyPr/>
        <a:lstStyle/>
        <a:p>
          <a:pPr rtl="0"/>
          <a:r>
            <a:rPr lang="zh-CN" b="1"/>
            <a:t>解决办法</a:t>
          </a:r>
          <a:endParaRPr lang="zh-CN"/>
        </a:p>
      </dgm:t>
    </dgm:pt>
    <dgm:pt modelId="{84638180-97F4-4526-B275-349E855E9090}" cxnId="{57011287-A4F6-44C7-A0EA-120FE8BCA309}" type="parTrans">
      <dgm:prSet/>
      <dgm:spPr/>
      <dgm:t>
        <a:bodyPr/>
        <a:lstStyle/>
        <a:p>
          <a:endParaRPr lang="zh-CN" altLang="en-US"/>
        </a:p>
      </dgm:t>
    </dgm:pt>
    <dgm:pt modelId="{BABC4A8F-CF4A-448C-AAD3-B16793BA7301}" cxnId="{57011287-A4F6-44C7-A0EA-120FE8BCA309}" type="sibTrans">
      <dgm:prSet/>
      <dgm:spPr/>
      <dgm:t>
        <a:bodyPr/>
        <a:lstStyle/>
        <a:p>
          <a:endParaRPr lang="zh-CN" altLang="en-US"/>
        </a:p>
      </dgm:t>
    </dgm:pt>
    <dgm:pt modelId="{E5F2F0F4-52A0-468B-A77D-F30619BD72CF}">
      <dgm:prSet phldr="0" custT="0"/>
      <dgm:spPr/>
      <dgm:t>
        <a:bodyPr vert="horz" wrap="square"/>
        <a:p>
          <a:pPr rtl="0"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/>
            <a:t/>
          </a:r>
          <a:endParaRPr/>
        </a:p>
      </dgm:t>
    </dgm:pt>
    <dgm:pt modelId="{3E245D07-AFFB-452E-8E50-1E3EABCDB215}" cxnId="{6AFA2A30-4FB7-4196-A468-BE713DA888B3}" type="parTrans">
      <dgm:prSet/>
      <dgm:spPr/>
      <dgm:t>
        <a:bodyPr/>
        <a:lstStyle/>
        <a:p>
          <a:endParaRPr lang="zh-CN" altLang="en-US"/>
        </a:p>
      </dgm:t>
    </dgm:pt>
    <dgm:pt modelId="{501688ED-8BB3-40BC-A495-5EB7AD4A7065}" cxnId="{6AFA2A30-4FB7-4196-A468-BE713DA888B3}" type="sibTrans">
      <dgm:prSet/>
      <dgm:spPr/>
      <dgm:t>
        <a:bodyPr/>
        <a:lstStyle/>
        <a:p>
          <a:endParaRPr lang="zh-CN" altLang="en-US"/>
        </a:p>
      </dgm:t>
    </dgm:pt>
    <dgm:pt modelId="{2F10CB0E-B04C-4218-A710-B4A0C3786890}">
      <dgm:prSet phldr="0" custT="0"/>
      <dgm:spPr/>
      <dgm:t>
        <a:bodyPr vert="horz" wrap="square"/>
        <a:p>
          <a:pPr rtl="0"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/>
            <a:t/>
          </a:r>
          <a:endParaRPr/>
        </a:p>
      </dgm:t>
    </dgm:pt>
    <dgm:pt modelId="{6F4C7B40-144D-4CFE-96E0-B87A3E1F56D2}" cxnId="{FD9F4FED-1C6A-4620-B8C8-598D4AAE332C}" type="parTrans">
      <dgm:prSet/>
      <dgm:spPr/>
    </dgm:pt>
    <dgm:pt modelId="{0F318E40-203C-4B85-A854-42257CD83B9E}" cxnId="{FD9F4FED-1C6A-4620-B8C8-598D4AAE332C}" type="sibTrans">
      <dgm:prSet/>
      <dgm:spPr/>
    </dgm:pt>
    <dgm:pt modelId="{CE1221AA-A400-4AB0-9297-BE24DA322E37}">
      <dgm:prSet phldr="0" custT="0"/>
      <dgm:spPr/>
      <dgm:t>
        <a:bodyPr vert="horz" wrap="square"/>
        <a:p>
          <a:pPr rtl="0"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/>
            <a:t/>
          </a:r>
          <a:endParaRPr/>
        </a:p>
      </dgm:t>
    </dgm:pt>
    <dgm:pt modelId="{B3CECE7F-EFC9-4407-9988-833CEB58F68F}" cxnId="{617355A4-C33B-4389-84F3-3949054FF182}" type="parTrans">
      <dgm:prSet/>
      <dgm:spPr/>
    </dgm:pt>
    <dgm:pt modelId="{5496BDF4-D2C6-4EC5-99C5-1CA43C7DFA0B}" cxnId="{617355A4-C33B-4389-84F3-3949054FF182}" type="sibTrans">
      <dgm:prSet/>
      <dgm:spPr/>
    </dgm:pt>
    <dgm:pt modelId="{0A552CE5-4199-4831-9F4E-5C44460704E3}">
      <dgm:prSet phldr="0" custT="0"/>
      <dgm:spPr/>
      <dgm:t>
        <a:bodyPr vert="horz" wrap="square"/>
        <a:p>
          <a:pPr rtl="0"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/>
            <a:t/>
          </a:r>
          <a:endParaRPr/>
        </a:p>
      </dgm:t>
    </dgm:pt>
    <dgm:pt modelId="{4FDF083F-D11F-4778-A8ED-0C431F1E0617}" cxnId="{B4AD9461-F976-405B-94A7-A1544F654011}" type="parTrans">
      <dgm:prSet/>
      <dgm:spPr/>
    </dgm:pt>
    <dgm:pt modelId="{6DA03D18-0958-4479-ADBE-210D56298BC8}" cxnId="{B4AD9461-F976-405B-94A7-A1544F654011}" type="sibTrans">
      <dgm:prSet/>
      <dgm:spPr/>
    </dgm:pt>
    <dgm:pt modelId="{E1D65B91-A206-484C-91C9-5695140BC609}">
      <dgm:prSet phldr="0" custT="0"/>
      <dgm:spPr/>
      <dgm:t>
        <a:bodyPr vert="horz" wrap="square"/>
        <a:p>
          <a:pPr rtl="0"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/>
            <a:t/>
          </a:r>
          <a:endParaRPr/>
        </a:p>
      </dgm:t>
    </dgm:pt>
    <dgm:pt modelId="{C56EDAE9-EA47-42C7-A8B4-D87228EE4AE3}" cxnId="{E899D175-868F-45C1-B3E3-135BCAFB6E9D}" type="parTrans">
      <dgm:prSet/>
      <dgm:spPr/>
    </dgm:pt>
    <dgm:pt modelId="{200DF12D-59EB-4DC6-9DA7-60AB0BB1CDFF}" cxnId="{E899D175-868F-45C1-B3E3-135BCAFB6E9D}" type="sibTrans">
      <dgm:prSet/>
      <dgm:spPr/>
    </dgm:pt>
    <dgm:pt modelId="{2ACF4914-05D9-4FEC-9D1A-6D9B53B5DA61}" type="pres">
      <dgm:prSet presAssocID="{F4E59D01-0F3C-4779-8590-182EE33CE9A0}" presName="linear" presStyleCnt="0">
        <dgm:presLayoutVars>
          <dgm:dir/>
          <dgm:animLvl val="lvl"/>
          <dgm:resizeHandles val="exact"/>
        </dgm:presLayoutVars>
      </dgm:prSet>
      <dgm:spPr/>
    </dgm:pt>
    <dgm:pt modelId="{F759FDA4-703E-405C-9369-1BE7A2D94A44}" type="pres">
      <dgm:prSet presAssocID="{1672ABF6-E717-43B9-ABA3-DE0866325F50}" presName="parentLin" presStyleCnt="0"/>
      <dgm:spPr/>
    </dgm:pt>
    <dgm:pt modelId="{0D03E08F-26B6-4F32-82B8-BD19D15755A3}" type="pres">
      <dgm:prSet presAssocID="{1672ABF6-E717-43B9-ABA3-DE0866325F50}" presName="parentLeftMargin" presStyleCnt="0"/>
      <dgm:spPr/>
    </dgm:pt>
    <dgm:pt modelId="{2F5AAA38-FFDD-4979-919B-CA76FEC2443F}" type="pres">
      <dgm:prSet presAssocID="{1672ABF6-E717-43B9-ABA3-DE0866325F5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9653A0D-ABA5-4286-9E27-0C57A97FA2F5}" type="pres">
      <dgm:prSet presAssocID="{1672ABF6-E717-43B9-ABA3-DE0866325F50}" presName="negativeSpace" presStyleCnt="0"/>
      <dgm:spPr/>
    </dgm:pt>
    <dgm:pt modelId="{374E167B-612C-405B-807F-1E15A5A3387E}" type="pres">
      <dgm:prSet presAssocID="{1672ABF6-E717-43B9-ABA3-DE0866325F50}" presName="childText" presStyleLbl="conFgAcc1" presStyleIdx="0" presStyleCnt="2">
        <dgm:presLayoutVars>
          <dgm:bulletEnabled val="1"/>
        </dgm:presLayoutVars>
      </dgm:prSet>
      <dgm:spPr/>
    </dgm:pt>
    <dgm:pt modelId="{A7000C13-D483-43E3-94C9-310E0D974407}" type="pres">
      <dgm:prSet presAssocID="{F06F64A3-6E4B-4DDC-AAED-E5FD72CF4EA0}" presName="spaceBetweenRectangles" presStyleCnt="0"/>
      <dgm:spPr/>
    </dgm:pt>
    <dgm:pt modelId="{E0A2566A-791C-42E0-8F8B-E9A8E50B3792}" type="pres">
      <dgm:prSet presAssocID="{C1886B3A-4821-44E5-B27B-45502953D5DC}" presName="parentLin" presStyleCnt="0"/>
      <dgm:spPr/>
    </dgm:pt>
    <dgm:pt modelId="{3A624E01-B6A8-41D8-A950-74D873097522}" type="pres">
      <dgm:prSet presAssocID="{C1886B3A-4821-44E5-B27B-45502953D5DC}" presName="parentLeftMargin" presStyleCnt="0"/>
      <dgm:spPr/>
    </dgm:pt>
    <dgm:pt modelId="{FE6CBA58-E3DB-4F2A-AF47-DE44C17CBA10}" type="pres">
      <dgm:prSet presAssocID="{C1886B3A-4821-44E5-B27B-45502953D5D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C2965FD-2766-47BC-93DF-B86E34070EC6}" type="pres">
      <dgm:prSet presAssocID="{C1886B3A-4821-44E5-B27B-45502953D5DC}" presName="negativeSpace" presStyleCnt="0"/>
      <dgm:spPr/>
    </dgm:pt>
    <dgm:pt modelId="{371DFD72-5714-44A2-A1A8-FE6AF67A0A5E}" type="pres">
      <dgm:prSet presAssocID="{C1886B3A-4821-44E5-B27B-45502953D5DC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163C4CAD-9E14-47CF-9254-666A4945BA8C}" srcId="{F4E59D01-0F3C-4779-8590-182EE33CE9A0}" destId="{1672ABF6-E717-43B9-ABA3-DE0866325F50}" srcOrd="0" destOrd="0" parTransId="{8093C9AA-87D6-44C3-ABD6-52A5A76B1AF2}" sibTransId="{F06F64A3-6E4B-4DDC-AAED-E5FD72CF4EA0}"/>
    <dgm:cxn modelId="{22DB75C3-F381-4265-B290-A4F6CE3639E8}" srcId="{1672ABF6-E717-43B9-ABA3-DE0866325F50}" destId="{E0809930-9C83-42E3-B1FA-5BCF2A34C99E}" srcOrd="0" destOrd="0" parTransId="{ED32CEEF-FE2F-4CB6-83C4-B7283CB4A82E}" sibTransId="{9D691CEA-1722-45B0-8549-81778CBB8679}"/>
    <dgm:cxn modelId="{F52CB05C-64DA-4B79-9B35-5471DCA5894D}" srcId="{1672ABF6-E717-43B9-ABA3-DE0866325F50}" destId="{534F7406-3EC4-4E7F-8653-A6164C2A0C89}" srcOrd="1" destOrd="0" parTransId="{C96521B1-0A70-4BCF-AB16-2A146CCAF876}" sibTransId="{763746B8-9702-433D-B21E-43B318B71E15}"/>
    <dgm:cxn modelId="{636F5829-0A3C-43F7-A0D2-39F0D2E25064}" srcId="{1672ABF6-E717-43B9-ABA3-DE0866325F50}" destId="{5E7D85D0-6808-44B2-9B9C-BB64AE9E2252}" srcOrd="2" destOrd="0" parTransId="{E3CEA558-41BB-45FE-BD0D-02F02244267E}" sibTransId="{2C908D3B-950E-4471-A6B2-8328D76906D1}"/>
    <dgm:cxn modelId="{57011287-A4F6-44C7-A0EA-120FE8BCA309}" srcId="{F4E59D01-0F3C-4779-8590-182EE33CE9A0}" destId="{C1886B3A-4821-44E5-B27B-45502953D5DC}" srcOrd="1" destOrd="0" parTransId="{84638180-97F4-4526-B275-349E855E9090}" sibTransId="{BABC4A8F-CF4A-448C-AAD3-B16793BA7301}"/>
    <dgm:cxn modelId="{6AFA2A30-4FB7-4196-A468-BE713DA888B3}" srcId="{C1886B3A-4821-44E5-B27B-45502953D5DC}" destId="{E5F2F0F4-52A0-468B-A77D-F30619BD72CF}" srcOrd="0" destOrd="1" parTransId="{3E245D07-AFFB-452E-8E50-1E3EABCDB215}" sibTransId="{501688ED-8BB3-40BC-A495-5EB7AD4A7065}"/>
    <dgm:cxn modelId="{FD9F4FED-1C6A-4620-B8C8-598D4AAE332C}" srcId="{C1886B3A-4821-44E5-B27B-45502953D5DC}" destId="{2F10CB0E-B04C-4218-A710-B4A0C3786890}" srcOrd="1" destOrd="1" parTransId="{6F4C7B40-144D-4CFE-96E0-B87A3E1F56D2}" sibTransId="{0F318E40-203C-4B85-A854-42257CD83B9E}"/>
    <dgm:cxn modelId="{617355A4-C33B-4389-84F3-3949054FF182}" srcId="{C1886B3A-4821-44E5-B27B-45502953D5DC}" destId="{CE1221AA-A400-4AB0-9297-BE24DA322E37}" srcOrd="2" destOrd="1" parTransId="{B3CECE7F-EFC9-4407-9988-833CEB58F68F}" sibTransId="{5496BDF4-D2C6-4EC5-99C5-1CA43C7DFA0B}"/>
    <dgm:cxn modelId="{B4AD9461-F976-405B-94A7-A1544F654011}" srcId="{C1886B3A-4821-44E5-B27B-45502953D5DC}" destId="{0A552CE5-4199-4831-9F4E-5C44460704E3}" srcOrd="3" destOrd="1" parTransId="{4FDF083F-D11F-4778-A8ED-0C431F1E0617}" sibTransId="{6DA03D18-0958-4479-ADBE-210D56298BC8}"/>
    <dgm:cxn modelId="{E899D175-868F-45C1-B3E3-135BCAFB6E9D}" srcId="{C1886B3A-4821-44E5-B27B-45502953D5DC}" destId="{E1D65B91-A206-484C-91C9-5695140BC609}" srcOrd="4" destOrd="1" parTransId="{C56EDAE9-EA47-42C7-A8B4-D87228EE4AE3}" sibTransId="{200DF12D-59EB-4DC6-9DA7-60AB0BB1CDFF}"/>
    <dgm:cxn modelId="{5E617F08-2A15-4E14-9D55-69CFBB70D398}" type="presOf" srcId="{F4E59D01-0F3C-4779-8590-182EE33CE9A0}" destId="{2ACF4914-05D9-4FEC-9D1A-6D9B53B5DA61}" srcOrd="0" destOrd="0" presId="urn:microsoft.com/office/officeart/2005/8/layout/list1"/>
    <dgm:cxn modelId="{C6FE714D-9128-4043-8424-D0641989B97A}" type="presParOf" srcId="{2ACF4914-05D9-4FEC-9D1A-6D9B53B5DA61}" destId="{F759FDA4-703E-405C-9369-1BE7A2D94A44}" srcOrd="0" destOrd="0" presId="urn:microsoft.com/office/officeart/2005/8/layout/list1"/>
    <dgm:cxn modelId="{14835A50-E705-42FD-8666-46AD7B38DD84}" type="presParOf" srcId="{F759FDA4-703E-405C-9369-1BE7A2D94A44}" destId="{0D03E08F-26B6-4F32-82B8-BD19D15755A3}" srcOrd="0" destOrd="0" presId="urn:microsoft.com/office/officeart/2005/8/layout/list1"/>
    <dgm:cxn modelId="{2FFC0716-2D44-4A01-9D6A-3C11F31A31F0}" type="presOf" srcId="{1672ABF6-E717-43B9-ABA3-DE0866325F50}" destId="{0D03E08F-26B6-4F32-82B8-BD19D15755A3}" srcOrd="0" destOrd="0" presId="urn:microsoft.com/office/officeart/2005/8/layout/list1"/>
    <dgm:cxn modelId="{ACD0F06B-3C02-473A-B199-AA55428D6987}" type="presParOf" srcId="{F759FDA4-703E-405C-9369-1BE7A2D94A44}" destId="{2F5AAA38-FFDD-4979-919B-CA76FEC2443F}" srcOrd="1" destOrd="0" presId="urn:microsoft.com/office/officeart/2005/8/layout/list1"/>
    <dgm:cxn modelId="{7BB8CF0C-070B-4E78-8447-6951C8B17055}" type="presOf" srcId="{1672ABF6-E717-43B9-ABA3-DE0866325F50}" destId="{2F5AAA38-FFDD-4979-919B-CA76FEC2443F}" srcOrd="0" destOrd="0" presId="urn:microsoft.com/office/officeart/2005/8/layout/list1"/>
    <dgm:cxn modelId="{224B7185-A1BC-4A4D-ACF9-356387756FBE}" type="presParOf" srcId="{2ACF4914-05D9-4FEC-9D1A-6D9B53B5DA61}" destId="{29653A0D-ABA5-4286-9E27-0C57A97FA2F5}" srcOrd="1" destOrd="0" presId="urn:microsoft.com/office/officeart/2005/8/layout/list1"/>
    <dgm:cxn modelId="{A9B77FBE-7A0C-4B16-9B40-BEC0AB194662}" type="presParOf" srcId="{2ACF4914-05D9-4FEC-9D1A-6D9B53B5DA61}" destId="{374E167B-612C-405B-807F-1E15A5A3387E}" srcOrd="2" destOrd="0" presId="urn:microsoft.com/office/officeart/2005/8/layout/list1"/>
    <dgm:cxn modelId="{A38C4B96-3030-415E-A657-17731F9407CF}" type="presOf" srcId="{E0809930-9C83-42E3-B1FA-5BCF2A34C99E}" destId="{374E167B-612C-405B-807F-1E15A5A3387E}" srcOrd="0" destOrd="0" presId="urn:microsoft.com/office/officeart/2005/8/layout/list1"/>
    <dgm:cxn modelId="{C360DD6C-15DF-4A42-B473-F74771CE79C8}" type="presOf" srcId="{534F7406-3EC4-4E7F-8653-A6164C2A0C89}" destId="{374E167B-612C-405B-807F-1E15A5A3387E}" srcOrd="0" destOrd="1" presId="urn:microsoft.com/office/officeart/2005/8/layout/list1"/>
    <dgm:cxn modelId="{E0799987-45E9-49EE-9890-8EB5F9C1D152}" type="presOf" srcId="{5E7D85D0-6808-44B2-9B9C-BB64AE9E2252}" destId="{374E167B-612C-405B-807F-1E15A5A3387E}" srcOrd="0" destOrd="2" presId="urn:microsoft.com/office/officeart/2005/8/layout/list1"/>
    <dgm:cxn modelId="{E9D3C220-0484-4416-B7AF-6C3B27001D8F}" type="presParOf" srcId="{2ACF4914-05D9-4FEC-9D1A-6D9B53B5DA61}" destId="{A7000C13-D483-43E3-94C9-310E0D974407}" srcOrd="3" destOrd="0" presId="urn:microsoft.com/office/officeart/2005/8/layout/list1"/>
    <dgm:cxn modelId="{32E88EAE-2FBC-41A9-88AF-2664C095FDAB}" type="presParOf" srcId="{2ACF4914-05D9-4FEC-9D1A-6D9B53B5DA61}" destId="{E0A2566A-791C-42E0-8F8B-E9A8E50B3792}" srcOrd="4" destOrd="0" presId="urn:microsoft.com/office/officeart/2005/8/layout/list1"/>
    <dgm:cxn modelId="{17562FCE-6906-4AB0-8ACD-66F2224BB331}" type="presParOf" srcId="{E0A2566A-791C-42E0-8F8B-E9A8E50B3792}" destId="{3A624E01-B6A8-41D8-A950-74D873097522}" srcOrd="0" destOrd="4" presId="urn:microsoft.com/office/officeart/2005/8/layout/list1"/>
    <dgm:cxn modelId="{4A4996DC-68AD-46EF-9DFA-514A9DE7DBFE}" type="presOf" srcId="{C1886B3A-4821-44E5-B27B-45502953D5DC}" destId="{3A624E01-B6A8-41D8-A950-74D873097522}" srcOrd="0" destOrd="0" presId="urn:microsoft.com/office/officeart/2005/8/layout/list1"/>
    <dgm:cxn modelId="{251375D1-9302-4F49-A2BE-5865CABEF242}" type="presParOf" srcId="{E0A2566A-791C-42E0-8F8B-E9A8E50B3792}" destId="{FE6CBA58-E3DB-4F2A-AF47-DE44C17CBA10}" srcOrd="1" destOrd="4" presId="urn:microsoft.com/office/officeart/2005/8/layout/list1"/>
    <dgm:cxn modelId="{4379195D-0999-4FF9-B99A-6537235177E9}" type="presOf" srcId="{C1886B3A-4821-44E5-B27B-45502953D5DC}" destId="{FE6CBA58-E3DB-4F2A-AF47-DE44C17CBA10}" srcOrd="0" destOrd="0" presId="urn:microsoft.com/office/officeart/2005/8/layout/list1"/>
    <dgm:cxn modelId="{3B5D5650-C927-4D67-A7B6-B1C740C39ACE}" type="presParOf" srcId="{2ACF4914-05D9-4FEC-9D1A-6D9B53B5DA61}" destId="{7C2965FD-2766-47BC-93DF-B86E34070EC6}" srcOrd="5" destOrd="0" presId="urn:microsoft.com/office/officeart/2005/8/layout/list1"/>
    <dgm:cxn modelId="{C501E906-C091-44EA-A5E8-DAC742C76ADE}" type="presParOf" srcId="{2ACF4914-05D9-4FEC-9D1A-6D9B53B5DA61}" destId="{371DFD72-5714-44A2-A1A8-FE6AF67A0A5E}" srcOrd="6" destOrd="0" presId="urn:microsoft.com/office/officeart/2005/8/layout/list1"/>
    <dgm:cxn modelId="{15FED311-09C2-46FE-BC1F-7FD1618F003A}" type="presOf" srcId="{E5F2F0F4-52A0-468B-A77D-F30619BD72CF}" destId="{371DFD72-5714-44A2-A1A8-FE6AF67A0A5E}" srcOrd="0" destOrd="0" presId="urn:microsoft.com/office/officeart/2005/8/layout/list1"/>
    <dgm:cxn modelId="{1F6848FD-456B-49CC-AA1D-68FEB94F1D51}" type="presOf" srcId="{2F10CB0E-B04C-4218-A710-B4A0C3786890}" destId="{371DFD72-5714-44A2-A1A8-FE6AF67A0A5E}" srcOrd="0" destOrd="1" presId="urn:microsoft.com/office/officeart/2005/8/layout/list1"/>
    <dgm:cxn modelId="{48E6C795-BBF5-4D00-959A-ADC9AA617862}" type="presOf" srcId="{CE1221AA-A400-4AB0-9297-BE24DA322E37}" destId="{371DFD72-5714-44A2-A1A8-FE6AF67A0A5E}" srcOrd="0" destOrd="2" presId="urn:microsoft.com/office/officeart/2005/8/layout/list1"/>
    <dgm:cxn modelId="{EE94D305-9BC9-471F-BE66-62BA88CFEE8C}" type="presOf" srcId="{0A552CE5-4199-4831-9F4E-5C44460704E3}" destId="{371DFD72-5714-44A2-A1A8-FE6AF67A0A5E}" srcOrd="0" destOrd="3" presId="urn:microsoft.com/office/officeart/2005/8/layout/list1"/>
    <dgm:cxn modelId="{CCC31326-47E7-40A8-ADD0-78A85BA9DDD9}" type="presOf" srcId="{E1D65B91-A206-484C-91C9-5695140BC609}" destId="{371DFD72-5714-44A2-A1A8-FE6AF67A0A5E}" srcOrd="0" destOrd="4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F4E59D01-0F3C-4779-8590-182EE33CE9A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1672ABF6-E717-43B9-ABA3-DE0866325F50}">
      <dgm:prSet/>
      <dgm:spPr/>
      <dgm:t>
        <a:bodyPr/>
        <a:lstStyle/>
        <a:p>
          <a:pPr rtl="0"/>
          <a:r>
            <a:rPr lang="zh-CN" b="1"/>
            <a:t>缺点</a:t>
          </a:r>
          <a:endParaRPr lang="zh-CN"/>
        </a:p>
      </dgm:t>
    </dgm:pt>
    <dgm:pt modelId="{8093C9AA-87D6-44C3-ABD6-52A5A76B1AF2}" cxnId="{0C7E1427-0AF0-4323-BB87-68ACE382A6DA}" type="parTrans">
      <dgm:prSet/>
      <dgm:spPr/>
      <dgm:t>
        <a:bodyPr/>
        <a:lstStyle/>
        <a:p>
          <a:endParaRPr lang="zh-CN" altLang="en-US"/>
        </a:p>
      </dgm:t>
    </dgm:pt>
    <dgm:pt modelId="{F06F64A3-6E4B-4DDC-AAED-E5FD72CF4EA0}" cxnId="{0C7E1427-0AF0-4323-BB87-68ACE382A6DA}" type="sibTrans">
      <dgm:prSet/>
      <dgm:spPr/>
      <dgm:t>
        <a:bodyPr/>
        <a:lstStyle/>
        <a:p>
          <a:endParaRPr lang="zh-CN" altLang="en-US"/>
        </a:p>
      </dgm:t>
    </dgm:pt>
    <dgm:pt modelId="{E0809930-9C83-42E3-B1FA-5BCF2A34C99E}">
      <dgm:prSet/>
      <dgm:spPr/>
      <dgm:t>
        <a:bodyPr/>
        <a:lstStyle/>
        <a:p>
          <a:pPr rtl="0"/>
          <a:r>
            <a:rPr lang="zh-CN" dirty="0"/>
            <a:t>如果每个人开始都</a:t>
          </a:r>
          <a:r>
            <a:rPr lang="zh-CN" b="1" dirty="0">
              <a:solidFill>
                <a:srgbClr val="FF0000"/>
              </a:solidFill>
            </a:rPr>
            <a:t>先拿自己左边的筷子</a:t>
          </a:r>
          <a:endParaRPr lang="zh-CN" dirty="0">
            <a:solidFill>
              <a:srgbClr val="FF0000"/>
            </a:solidFill>
          </a:endParaRPr>
        </a:p>
      </dgm:t>
    </dgm:pt>
    <dgm:pt modelId="{ED32CEEF-FE2F-4CB6-83C4-B7283CB4A82E}" cxnId="{764EEF39-2CBE-4FED-B74D-C939EA1FB021}" type="parTrans">
      <dgm:prSet/>
      <dgm:spPr/>
      <dgm:t>
        <a:bodyPr/>
        <a:lstStyle/>
        <a:p>
          <a:endParaRPr lang="zh-CN" altLang="en-US"/>
        </a:p>
      </dgm:t>
    </dgm:pt>
    <dgm:pt modelId="{9D691CEA-1722-45B0-8549-81778CBB8679}" cxnId="{764EEF39-2CBE-4FED-B74D-C939EA1FB021}" type="sibTrans">
      <dgm:prSet/>
      <dgm:spPr/>
      <dgm:t>
        <a:bodyPr/>
        <a:lstStyle/>
        <a:p>
          <a:endParaRPr lang="zh-CN" altLang="en-US"/>
        </a:p>
      </dgm:t>
    </dgm:pt>
    <dgm:pt modelId="{534F7406-3EC4-4E7F-8653-A6164C2A0C89}">
      <dgm:prSet/>
      <dgm:spPr/>
      <dgm:t>
        <a:bodyPr/>
        <a:lstStyle/>
        <a:p>
          <a:pPr rtl="0"/>
          <a:r>
            <a:rPr lang="zh-CN" dirty="0"/>
            <a:t>可能导致人手一根筷子，而拿不到第二根筷子</a:t>
          </a:r>
        </a:p>
      </dgm:t>
    </dgm:pt>
    <dgm:pt modelId="{C96521B1-0A70-4BCF-AB16-2A146CCAF876}" cxnId="{705950F7-5800-44CC-BD37-EE8928976DC0}" type="parTrans">
      <dgm:prSet/>
      <dgm:spPr/>
      <dgm:t>
        <a:bodyPr/>
        <a:lstStyle/>
        <a:p>
          <a:endParaRPr lang="zh-CN" altLang="en-US"/>
        </a:p>
      </dgm:t>
    </dgm:pt>
    <dgm:pt modelId="{763746B8-9702-433D-B21E-43B318B71E15}" cxnId="{705950F7-5800-44CC-BD37-EE8928976DC0}" type="sibTrans">
      <dgm:prSet/>
      <dgm:spPr/>
      <dgm:t>
        <a:bodyPr/>
        <a:lstStyle/>
        <a:p>
          <a:endParaRPr lang="zh-CN" altLang="en-US"/>
        </a:p>
      </dgm:t>
    </dgm:pt>
    <dgm:pt modelId="{5E7D85D0-6808-44B2-9B9C-BB64AE9E2252}">
      <dgm:prSet/>
      <dgm:spPr/>
      <dgm:t>
        <a:bodyPr/>
        <a:lstStyle/>
        <a:p>
          <a:pPr rtl="0"/>
          <a:r>
            <a:rPr lang="zh-CN" dirty="0"/>
            <a:t>从而全部</a:t>
          </a:r>
          <a:r>
            <a:rPr lang="zh-CN" dirty="0">
              <a:solidFill>
                <a:srgbClr val="FF0000"/>
              </a:solidFill>
            </a:rPr>
            <a:t>阻塞</a:t>
          </a:r>
          <a:r>
            <a:rPr lang="zh-CN" dirty="0"/>
            <a:t>，引起</a:t>
          </a:r>
          <a:r>
            <a:rPr lang="zh-CN" dirty="0">
              <a:solidFill>
                <a:srgbClr val="FF0000"/>
              </a:solidFill>
            </a:rPr>
            <a:t>死锁</a:t>
          </a:r>
          <a:r>
            <a:rPr lang="zh-CN" dirty="0"/>
            <a:t>。</a:t>
          </a:r>
        </a:p>
      </dgm:t>
    </dgm:pt>
    <dgm:pt modelId="{E3CEA558-41BB-45FE-BD0D-02F02244267E}" cxnId="{44D0BC57-1171-4F80-9D92-80EE817AE28B}" type="parTrans">
      <dgm:prSet/>
      <dgm:spPr/>
      <dgm:t>
        <a:bodyPr/>
        <a:lstStyle/>
        <a:p>
          <a:endParaRPr lang="zh-CN" altLang="en-US"/>
        </a:p>
      </dgm:t>
    </dgm:pt>
    <dgm:pt modelId="{2C908D3B-950E-4471-A6B2-8328D76906D1}" cxnId="{44D0BC57-1171-4F80-9D92-80EE817AE28B}" type="sibTrans">
      <dgm:prSet/>
      <dgm:spPr/>
      <dgm:t>
        <a:bodyPr/>
        <a:lstStyle/>
        <a:p>
          <a:endParaRPr lang="zh-CN" altLang="en-US"/>
        </a:p>
      </dgm:t>
    </dgm:pt>
    <dgm:pt modelId="{C1886B3A-4821-44E5-B27B-45502953D5DC}">
      <dgm:prSet/>
      <dgm:spPr/>
      <dgm:t>
        <a:bodyPr/>
        <a:lstStyle/>
        <a:p>
          <a:pPr rtl="0"/>
          <a:r>
            <a:rPr lang="zh-CN" b="1"/>
            <a:t>解决办法</a:t>
          </a:r>
          <a:endParaRPr lang="zh-CN"/>
        </a:p>
      </dgm:t>
    </dgm:pt>
    <dgm:pt modelId="{84638180-97F4-4526-B275-349E855E9090}" cxnId="{51BB430B-14A9-4BBE-8F02-9DFD950B29A1}" type="parTrans">
      <dgm:prSet/>
      <dgm:spPr/>
      <dgm:t>
        <a:bodyPr/>
        <a:lstStyle/>
        <a:p>
          <a:endParaRPr lang="zh-CN" altLang="en-US"/>
        </a:p>
      </dgm:t>
    </dgm:pt>
    <dgm:pt modelId="{BABC4A8F-CF4A-448C-AAD3-B16793BA7301}" cxnId="{51BB430B-14A9-4BBE-8F02-9DFD950B29A1}" type="sibTrans">
      <dgm:prSet/>
      <dgm:spPr/>
      <dgm:t>
        <a:bodyPr/>
        <a:lstStyle/>
        <a:p>
          <a:endParaRPr lang="zh-CN" altLang="en-US"/>
        </a:p>
      </dgm:t>
    </dgm:pt>
    <dgm:pt modelId="{E5F2F0F4-52A0-468B-A77D-F30619BD72CF}">
      <dgm:prSet phldr="0" custT="0"/>
      <dgm:spPr/>
      <dgm:t>
        <a:bodyPr vert="horz" wrap="square"/>
        <a:p>
          <a:pPr rtl="0"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dirty="0"/>
            <a:t>至多只允许四个人“同时”拿左边的筷子，最终保证至少一个人能吃上饭。</a:t>
          </a:r>
          <a:endParaRPr lang="zh-CN" dirty="0"/>
        </a:p>
      </dgm:t>
    </dgm:pt>
    <dgm:pt modelId="{3E245D07-AFFB-452E-8E50-1E3EABCDB215}" cxnId="{E46224E1-7222-4F9F-B7B7-270A3B48705E}" type="parTrans">
      <dgm:prSet/>
      <dgm:spPr/>
      <dgm:t>
        <a:bodyPr/>
        <a:lstStyle/>
        <a:p>
          <a:endParaRPr lang="zh-CN" altLang="en-US"/>
        </a:p>
      </dgm:t>
    </dgm:pt>
    <dgm:pt modelId="{501688ED-8BB3-40BC-A495-5EB7AD4A7065}" cxnId="{E46224E1-7222-4F9F-B7B7-270A3B48705E}" type="sibTrans">
      <dgm:prSet/>
      <dgm:spPr/>
      <dgm:t>
        <a:bodyPr/>
        <a:lstStyle/>
        <a:p>
          <a:endParaRPr lang="zh-CN" altLang="en-US"/>
        </a:p>
      </dgm:t>
    </dgm:pt>
    <dgm:pt modelId="{49A87602-BC2F-4DE7-A6B6-D1809E7BEDD4}">
      <dgm:prSet phldr="0" custT="0"/>
      <dgm:spPr/>
      <dgm:t>
        <a:bodyPr vert="horz" wrap="square"/>
        <a:p>
          <a:pPr rtl="0"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/>
            <a:t/>
          </a:r>
          <a:endParaRPr/>
        </a:p>
      </dgm:t>
    </dgm:pt>
    <dgm:pt modelId="{3136A516-0D1D-4F7E-8401-5CD472CBE590}" cxnId="{E7872B50-4B86-4E6C-A4F0-4BCCE809A9EC}" type="parTrans">
      <dgm:prSet/>
      <dgm:spPr/>
    </dgm:pt>
    <dgm:pt modelId="{B8E721B6-B9AA-42FC-B1E1-B93FD6F377AA}" cxnId="{E7872B50-4B86-4E6C-A4F0-4BCCE809A9EC}" type="sibTrans">
      <dgm:prSet/>
      <dgm:spPr/>
    </dgm:pt>
    <dgm:pt modelId="{B2B93C85-B8E0-44C5-8A06-911A1CE8CCB6}">
      <dgm:prSet phldr="0" custT="0"/>
      <dgm:spPr/>
      <dgm:t>
        <a:bodyPr vert="horz" wrap="square"/>
        <a:p>
          <a:pPr rtl="0"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/>
            <a:t/>
          </a:r>
          <a:endParaRPr/>
        </a:p>
      </dgm:t>
    </dgm:pt>
    <dgm:pt modelId="{2A0FD318-0D81-4803-8182-3BEB005E81C8}" cxnId="{E3DC2C15-4ED8-4765-BF9C-3539EECADBBD}" type="parTrans">
      <dgm:prSet/>
      <dgm:spPr/>
    </dgm:pt>
    <dgm:pt modelId="{EE28E298-39EE-488F-A9B0-A1DB38C55B88}" cxnId="{E3DC2C15-4ED8-4765-BF9C-3539EECADBBD}" type="sibTrans">
      <dgm:prSet/>
      <dgm:spPr/>
    </dgm:pt>
    <dgm:pt modelId="{EA161CB7-6AB4-46EC-AD23-E9DD6F70281D}">
      <dgm:prSet phldr="0" custT="0"/>
      <dgm:spPr/>
      <dgm:t>
        <a:bodyPr vert="horz" wrap="square"/>
        <a:p>
          <a:pPr rtl="0"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/>
            <a:t/>
          </a:r>
          <a:endParaRPr/>
        </a:p>
      </dgm:t>
    </dgm:pt>
    <dgm:pt modelId="{C3511B37-1F6F-43ED-91ED-22B9C8213D76}" cxnId="{55FC3EFE-A2E8-4A95-ACF4-9E98C035CEF1}" type="parTrans">
      <dgm:prSet/>
      <dgm:spPr/>
    </dgm:pt>
    <dgm:pt modelId="{C0CE1968-216A-4CE7-A44A-8CC3BA3B5E79}" cxnId="{55FC3EFE-A2E8-4A95-ACF4-9E98C035CEF1}" type="sibTrans">
      <dgm:prSet/>
      <dgm:spPr/>
    </dgm:pt>
    <dgm:pt modelId="{95578335-7889-4098-93F8-61157C5EA35C}">
      <dgm:prSet phldr="0" custT="0"/>
      <dgm:spPr/>
      <dgm:t>
        <a:bodyPr vert="horz" wrap="square"/>
        <a:p>
          <a:pPr rtl="0"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/>
            <a:t/>
          </a:r>
          <a:endParaRPr/>
        </a:p>
      </dgm:t>
    </dgm:pt>
    <dgm:pt modelId="{E53EFB25-B13C-4D29-A519-6850C96A7A7B}" cxnId="{F686063A-79F2-40F2-8DAA-B63ED5080E27}" type="parTrans">
      <dgm:prSet/>
      <dgm:spPr/>
    </dgm:pt>
    <dgm:pt modelId="{297641D1-266E-4350-BA44-24C4139737A3}" cxnId="{F686063A-79F2-40F2-8DAA-B63ED5080E27}" type="sibTrans">
      <dgm:prSet/>
      <dgm:spPr/>
    </dgm:pt>
    <dgm:pt modelId="{2ACF4914-05D9-4FEC-9D1A-6D9B53B5DA61}" type="pres">
      <dgm:prSet presAssocID="{F4E59D01-0F3C-4779-8590-182EE33CE9A0}" presName="linear" presStyleCnt="0">
        <dgm:presLayoutVars>
          <dgm:dir/>
          <dgm:animLvl val="lvl"/>
          <dgm:resizeHandles val="exact"/>
        </dgm:presLayoutVars>
      </dgm:prSet>
      <dgm:spPr/>
    </dgm:pt>
    <dgm:pt modelId="{F759FDA4-703E-405C-9369-1BE7A2D94A44}" type="pres">
      <dgm:prSet presAssocID="{1672ABF6-E717-43B9-ABA3-DE0866325F50}" presName="parentLin" presStyleCnt="0"/>
      <dgm:spPr/>
    </dgm:pt>
    <dgm:pt modelId="{0D03E08F-26B6-4F32-82B8-BD19D15755A3}" type="pres">
      <dgm:prSet presAssocID="{1672ABF6-E717-43B9-ABA3-DE0866325F50}" presName="parentLeftMargin" presStyleCnt="0"/>
      <dgm:spPr/>
    </dgm:pt>
    <dgm:pt modelId="{2F5AAA38-FFDD-4979-919B-CA76FEC2443F}" type="pres">
      <dgm:prSet presAssocID="{1672ABF6-E717-43B9-ABA3-DE0866325F5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9653A0D-ABA5-4286-9E27-0C57A97FA2F5}" type="pres">
      <dgm:prSet presAssocID="{1672ABF6-E717-43B9-ABA3-DE0866325F50}" presName="negativeSpace" presStyleCnt="0"/>
      <dgm:spPr/>
    </dgm:pt>
    <dgm:pt modelId="{374E167B-612C-405B-807F-1E15A5A3387E}" type="pres">
      <dgm:prSet presAssocID="{1672ABF6-E717-43B9-ABA3-DE0866325F50}" presName="childText" presStyleLbl="conFgAcc1" presStyleIdx="0" presStyleCnt="2">
        <dgm:presLayoutVars>
          <dgm:bulletEnabled val="1"/>
        </dgm:presLayoutVars>
      </dgm:prSet>
      <dgm:spPr/>
    </dgm:pt>
    <dgm:pt modelId="{A7000C13-D483-43E3-94C9-310E0D974407}" type="pres">
      <dgm:prSet presAssocID="{F06F64A3-6E4B-4DDC-AAED-E5FD72CF4EA0}" presName="spaceBetweenRectangles" presStyleCnt="0"/>
      <dgm:spPr/>
    </dgm:pt>
    <dgm:pt modelId="{E0A2566A-791C-42E0-8F8B-E9A8E50B3792}" type="pres">
      <dgm:prSet presAssocID="{C1886B3A-4821-44E5-B27B-45502953D5DC}" presName="parentLin" presStyleCnt="0"/>
      <dgm:spPr/>
    </dgm:pt>
    <dgm:pt modelId="{3A624E01-B6A8-41D8-A950-74D873097522}" type="pres">
      <dgm:prSet presAssocID="{C1886B3A-4821-44E5-B27B-45502953D5DC}" presName="parentLeftMargin" presStyleCnt="0"/>
      <dgm:spPr/>
    </dgm:pt>
    <dgm:pt modelId="{FE6CBA58-E3DB-4F2A-AF47-DE44C17CBA10}" type="pres">
      <dgm:prSet presAssocID="{C1886B3A-4821-44E5-B27B-45502953D5D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C2965FD-2766-47BC-93DF-B86E34070EC6}" type="pres">
      <dgm:prSet presAssocID="{C1886B3A-4821-44E5-B27B-45502953D5DC}" presName="negativeSpace" presStyleCnt="0"/>
      <dgm:spPr/>
    </dgm:pt>
    <dgm:pt modelId="{371DFD72-5714-44A2-A1A8-FE6AF67A0A5E}" type="pres">
      <dgm:prSet presAssocID="{C1886B3A-4821-44E5-B27B-45502953D5DC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0C7E1427-0AF0-4323-BB87-68ACE382A6DA}" srcId="{F4E59D01-0F3C-4779-8590-182EE33CE9A0}" destId="{1672ABF6-E717-43B9-ABA3-DE0866325F50}" srcOrd="0" destOrd="0" parTransId="{8093C9AA-87D6-44C3-ABD6-52A5A76B1AF2}" sibTransId="{F06F64A3-6E4B-4DDC-AAED-E5FD72CF4EA0}"/>
    <dgm:cxn modelId="{764EEF39-2CBE-4FED-B74D-C939EA1FB021}" srcId="{1672ABF6-E717-43B9-ABA3-DE0866325F50}" destId="{E0809930-9C83-42E3-B1FA-5BCF2A34C99E}" srcOrd="0" destOrd="0" parTransId="{ED32CEEF-FE2F-4CB6-83C4-B7283CB4A82E}" sibTransId="{9D691CEA-1722-45B0-8549-81778CBB8679}"/>
    <dgm:cxn modelId="{705950F7-5800-44CC-BD37-EE8928976DC0}" srcId="{1672ABF6-E717-43B9-ABA3-DE0866325F50}" destId="{534F7406-3EC4-4E7F-8653-A6164C2A0C89}" srcOrd="1" destOrd="0" parTransId="{C96521B1-0A70-4BCF-AB16-2A146CCAF876}" sibTransId="{763746B8-9702-433D-B21E-43B318B71E15}"/>
    <dgm:cxn modelId="{44D0BC57-1171-4F80-9D92-80EE817AE28B}" srcId="{1672ABF6-E717-43B9-ABA3-DE0866325F50}" destId="{5E7D85D0-6808-44B2-9B9C-BB64AE9E2252}" srcOrd="2" destOrd="0" parTransId="{E3CEA558-41BB-45FE-BD0D-02F02244267E}" sibTransId="{2C908D3B-950E-4471-A6B2-8328D76906D1}"/>
    <dgm:cxn modelId="{51BB430B-14A9-4BBE-8F02-9DFD950B29A1}" srcId="{F4E59D01-0F3C-4779-8590-182EE33CE9A0}" destId="{C1886B3A-4821-44E5-B27B-45502953D5DC}" srcOrd="1" destOrd="0" parTransId="{84638180-97F4-4526-B275-349E855E9090}" sibTransId="{BABC4A8F-CF4A-448C-AAD3-B16793BA7301}"/>
    <dgm:cxn modelId="{E46224E1-7222-4F9F-B7B7-270A3B48705E}" srcId="{C1886B3A-4821-44E5-B27B-45502953D5DC}" destId="{E5F2F0F4-52A0-468B-A77D-F30619BD72CF}" srcOrd="0" destOrd="1" parTransId="{3E245D07-AFFB-452E-8E50-1E3EABCDB215}" sibTransId="{501688ED-8BB3-40BC-A495-5EB7AD4A7065}"/>
    <dgm:cxn modelId="{E7872B50-4B86-4E6C-A4F0-4BCCE809A9EC}" srcId="{C1886B3A-4821-44E5-B27B-45502953D5DC}" destId="{49A87602-BC2F-4DE7-A6B6-D1809E7BEDD4}" srcOrd="1" destOrd="1" parTransId="{3136A516-0D1D-4F7E-8401-5CD472CBE590}" sibTransId="{B8E721B6-B9AA-42FC-B1E1-B93FD6F377AA}"/>
    <dgm:cxn modelId="{E3DC2C15-4ED8-4765-BF9C-3539EECADBBD}" srcId="{C1886B3A-4821-44E5-B27B-45502953D5DC}" destId="{B2B93C85-B8E0-44C5-8A06-911A1CE8CCB6}" srcOrd="2" destOrd="1" parTransId="{2A0FD318-0D81-4803-8182-3BEB005E81C8}" sibTransId="{EE28E298-39EE-488F-A9B0-A1DB38C55B88}"/>
    <dgm:cxn modelId="{55FC3EFE-A2E8-4A95-ACF4-9E98C035CEF1}" srcId="{C1886B3A-4821-44E5-B27B-45502953D5DC}" destId="{EA161CB7-6AB4-46EC-AD23-E9DD6F70281D}" srcOrd="3" destOrd="1" parTransId="{C3511B37-1F6F-43ED-91ED-22B9C8213D76}" sibTransId="{C0CE1968-216A-4CE7-A44A-8CC3BA3B5E79}"/>
    <dgm:cxn modelId="{F686063A-79F2-40F2-8DAA-B63ED5080E27}" srcId="{C1886B3A-4821-44E5-B27B-45502953D5DC}" destId="{95578335-7889-4098-93F8-61157C5EA35C}" srcOrd="4" destOrd="1" parTransId="{E53EFB25-B13C-4D29-A519-6850C96A7A7B}" sibTransId="{297641D1-266E-4350-BA44-24C4139737A3}"/>
    <dgm:cxn modelId="{66C9597B-E8F6-4B90-9795-05667983F2ED}" type="presOf" srcId="{F4E59D01-0F3C-4779-8590-182EE33CE9A0}" destId="{2ACF4914-05D9-4FEC-9D1A-6D9B53B5DA61}" srcOrd="0" destOrd="0" presId="urn:microsoft.com/office/officeart/2005/8/layout/list1"/>
    <dgm:cxn modelId="{5B65FA6D-3AD0-4CF2-A7FA-AC73A990CB10}" type="presParOf" srcId="{2ACF4914-05D9-4FEC-9D1A-6D9B53B5DA61}" destId="{F759FDA4-703E-405C-9369-1BE7A2D94A44}" srcOrd="0" destOrd="0" presId="urn:microsoft.com/office/officeart/2005/8/layout/list1"/>
    <dgm:cxn modelId="{976D70E0-E775-409D-9A28-A2490A771120}" type="presParOf" srcId="{F759FDA4-703E-405C-9369-1BE7A2D94A44}" destId="{0D03E08F-26B6-4F32-82B8-BD19D15755A3}" srcOrd="0" destOrd="0" presId="urn:microsoft.com/office/officeart/2005/8/layout/list1"/>
    <dgm:cxn modelId="{1EC4DFA6-E776-441A-B4FD-0413ECDD863C}" type="presOf" srcId="{1672ABF6-E717-43B9-ABA3-DE0866325F50}" destId="{0D03E08F-26B6-4F32-82B8-BD19D15755A3}" srcOrd="0" destOrd="0" presId="urn:microsoft.com/office/officeart/2005/8/layout/list1"/>
    <dgm:cxn modelId="{D0BFBF17-ED33-4419-8F59-11AAF3A9BD11}" type="presParOf" srcId="{F759FDA4-703E-405C-9369-1BE7A2D94A44}" destId="{2F5AAA38-FFDD-4979-919B-CA76FEC2443F}" srcOrd="1" destOrd="0" presId="urn:microsoft.com/office/officeart/2005/8/layout/list1"/>
    <dgm:cxn modelId="{916659A1-56AE-4007-8E22-28A3ABF9D726}" type="presOf" srcId="{1672ABF6-E717-43B9-ABA3-DE0866325F50}" destId="{2F5AAA38-FFDD-4979-919B-CA76FEC2443F}" srcOrd="0" destOrd="0" presId="urn:microsoft.com/office/officeart/2005/8/layout/list1"/>
    <dgm:cxn modelId="{ACC543E2-E789-4E39-A30F-397A6E350D2D}" type="presParOf" srcId="{2ACF4914-05D9-4FEC-9D1A-6D9B53B5DA61}" destId="{29653A0D-ABA5-4286-9E27-0C57A97FA2F5}" srcOrd="1" destOrd="0" presId="urn:microsoft.com/office/officeart/2005/8/layout/list1"/>
    <dgm:cxn modelId="{87F2902D-5CB9-4836-9D41-1A3C6FCB1E6E}" type="presParOf" srcId="{2ACF4914-05D9-4FEC-9D1A-6D9B53B5DA61}" destId="{374E167B-612C-405B-807F-1E15A5A3387E}" srcOrd="2" destOrd="0" presId="urn:microsoft.com/office/officeart/2005/8/layout/list1"/>
    <dgm:cxn modelId="{03F81282-707C-4545-B03A-15AEC46FF9A5}" type="presOf" srcId="{E0809930-9C83-42E3-B1FA-5BCF2A34C99E}" destId="{374E167B-612C-405B-807F-1E15A5A3387E}" srcOrd="0" destOrd="0" presId="urn:microsoft.com/office/officeart/2005/8/layout/list1"/>
    <dgm:cxn modelId="{B7CB64C4-F42F-4A54-999D-2EA177835976}" type="presOf" srcId="{534F7406-3EC4-4E7F-8653-A6164C2A0C89}" destId="{374E167B-612C-405B-807F-1E15A5A3387E}" srcOrd="0" destOrd="1" presId="urn:microsoft.com/office/officeart/2005/8/layout/list1"/>
    <dgm:cxn modelId="{2E9CA8E5-209B-4515-A461-897ADC75D7F1}" type="presOf" srcId="{5E7D85D0-6808-44B2-9B9C-BB64AE9E2252}" destId="{374E167B-612C-405B-807F-1E15A5A3387E}" srcOrd="0" destOrd="2" presId="urn:microsoft.com/office/officeart/2005/8/layout/list1"/>
    <dgm:cxn modelId="{23C55A83-515F-4814-8739-8AF53D4B9037}" type="presParOf" srcId="{2ACF4914-05D9-4FEC-9D1A-6D9B53B5DA61}" destId="{A7000C13-D483-43E3-94C9-310E0D974407}" srcOrd="3" destOrd="0" presId="urn:microsoft.com/office/officeart/2005/8/layout/list1"/>
    <dgm:cxn modelId="{D50B9CCD-7C78-4E48-AA78-7A7D5E71C531}" type="presParOf" srcId="{2ACF4914-05D9-4FEC-9D1A-6D9B53B5DA61}" destId="{E0A2566A-791C-42E0-8F8B-E9A8E50B3792}" srcOrd="4" destOrd="0" presId="urn:microsoft.com/office/officeart/2005/8/layout/list1"/>
    <dgm:cxn modelId="{74AD6978-3B0B-4446-AC6D-D4F41AB0C230}" type="presParOf" srcId="{E0A2566A-791C-42E0-8F8B-E9A8E50B3792}" destId="{3A624E01-B6A8-41D8-A950-74D873097522}" srcOrd="0" destOrd="4" presId="urn:microsoft.com/office/officeart/2005/8/layout/list1"/>
    <dgm:cxn modelId="{903C1EBA-C305-4534-9065-F8D958D8217A}" type="presOf" srcId="{C1886B3A-4821-44E5-B27B-45502953D5DC}" destId="{3A624E01-B6A8-41D8-A950-74D873097522}" srcOrd="0" destOrd="0" presId="urn:microsoft.com/office/officeart/2005/8/layout/list1"/>
    <dgm:cxn modelId="{3204FB5A-0784-4557-A542-CFBA13777A14}" type="presParOf" srcId="{E0A2566A-791C-42E0-8F8B-E9A8E50B3792}" destId="{FE6CBA58-E3DB-4F2A-AF47-DE44C17CBA10}" srcOrd="1" destOrd="4" presId="urn:microsoft.com/office/officeart/2005/8/layout/list1"/>
    <dgm:cxn modelId="{2FF9C53D-A7FA-4235-97A1-F15D313CA701}" type="presOf" srcId="{C1886B3A-4821-44E5-B27B-45502953D5DC}" destId="{FE6CBA58-E3DB-4F2A-AF47-DE44C17CBA10}" srcOrd="0" destOrd="0" presId="urn:microsoft.com/office/officeart/2005/8/layout/list1"/>
    <dgm:cxn modelId="{213ECE68-1200-44B8-A008-123A6B862737}" type="presParOf" srcId="{2ACF4914-05D9-4FEC-9D1A-6D9B53B5DA61}" destId="{7C2965FD-2766-47BC-93DF-B86E34070EC6}" srcOrd="5" destOrd="0" presId="urn:microsoft.com/office/officeart/2005/8/layout/list1"/>
    <dgm:cxn modelId="{1D662FEC-D4E0-4348-B43A-556220E0F3E2}" type="presParOf" srcId="{2ACF4914-05D9-4FEC-9D1A-6D9B53B5DA61}" destId="{371DFD72-5714-44A2-A1A8-FE6AF67A0A5E}" srcOrd="6" destOrd="0" presId="urn:microsoft.com/office/officeart/2005/8/layout/list1"/>
    <dgm:cxn modelId="{3C67516D-8A41-4334-93A5-B00E3DCC5B5B}" type="presOf" srcId="{E5F2F0F4-52A0-468B-A77D-F30619BD72CF}" destId="{371DFD72-5714-44A2-A1A8-FE6AF67A0A5E}" srcOrd="0" destOrd="0" presId="urn:microsoft.com/office/officeart/2005/8/layout/list1"/>
    <dgm:cxn modelId="{8AA9F95F-0EBA-4D1A-9909-3C468B077143}" type="presOf" srcId="{49A87602-BC2F-4DE7-A6B6-D1809E7BEDD4}" destId="{371DFD72-5714-44A2-A1A8-FE6AF67A0A5E}" srcOrd="0" destOrd="1" presId="urn:microsoft.com/office/officeart/2005/8/layout/list1"/>
    <dgm:cxn modelId="{6E8610EE-49FD-4A9A-83F5-3D4ED311D4B1}" type="presOf" srcId="{B2B93C85-B8E0-44C5-8A06-911A1CE8CCB6}" destId="{371DFD72-5714-44A2-A1A8-FE6AF67A0A5E}" srcOrd="0" destOrd="2" presId="urn:microsoft.com/office/officeart/2005/8/layout/list1"/>
    <dgm:cxn modelId="{9B35EA19-1582-4119-AE31-7B9E5F4CE255}" type="presOf" srcId="{EA161CB7-6AB4-46EC-AD23-E9DD6F70281D}" destId="{371DFD72-5714-44A2-A1A8-FE6AF67A0A5E}" srcOrd="0" destOrd="3" presId="urn:microsoft.com/office/officeart/2005/8/layout/list1"/>
    <dgm:cxn modelId="{C6B46420-5C0D-447C-B160-41A2B6044856}" type="presOf" srcId="{95578335-7889-4098-93F8-61157C5EA35C}" destId="{371DFD72-5714-44A2-A1A8-FE6AF67A0A5E}" srcOrd="0" destOrd="4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F4E59D01-0F3C-4779-8590-182EE33CE9A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1672ABF6-E717-43B9-ABA3-DE0866325F50}">
      <dgm:prSet/>
      <dgm:spPr/>
      <dgm:t>
        <a:bodyPr/>
        <a:lstStyle/>
        <a:p>
          <a:pPr rtl="0"/>
          <a:r>
            <a:rPr lang="zh-CN" b="1"/>
            <a:t>缺点</a:t>
          </a:r>
          <a:endParaRPr lang="zh-CN"/>
        </a:p>
      </dgm:t>
    </dgm:pt>
    <dgm:pt modelId="{8093C9AA-87D6-44C3-ABD6-52A5A76B1AF2}" cxnId="{8E935CA1-356A-4E13-9213-234EB24B6F15}" type="parTrans">
      <dgm:prSet/>
      <dgm:spPr/>
      <dgm:t>
        <a:bodyPr/>
        <a:lstStyle/>
        <a:p>
          <a:endParaRPr lang="zh-CN" altLang="en-US"/>
        </a:p>
      </dgm:t>
    </dgm:pt>
    <dgm:pt modelId="{F06F64A3-6E4B-4DDC-AAED-E5FD72CF4EA0}" cxnId="{8E935CA1-356A-4E13-9213-234EB24B6F15}" type="sibTrans">
      <dgm:prSet/>
      <dgm:spPr/>
      <dgm:t>
        <a:bodyPr/>
        <a:lstStyle/>
        <a:p>
          <a:endParaRPr lang="zh-CN" altLang="en-US"/>
        </a:p>
      </dgm:t>
    </dgm:pt>
    <dgm:pt modelId="{E0809930-9C83-42E3-B1FA-5BCF2A34C99E}">
      <dgm:prSet/>
      <dgm:spPr/>
      <dgm:t>
        <a:bodyPr/>
        <a:lstStyle/>
        <a:p>
          <a:pPr rtl="0"/>
          <a:r>
            <a:rPr lang="zh-CN" dirty="0"/>
            <a:t>如果每个人开始都</a:t>
          </a:r>
          <a:r>
            <a:rPr lang="zh-CN" b="1" dirty="0">
              <a:solidFill>
                <a:srgbClr val="FF0000"/>
              </a:solidFill>
            </a:rPr>
            <a:t>先拿自己左边的筷子</a:t>
          </a:r>
          <a:endParaRPr lang="zh-CN" dirty="0">
            <a:solidFill>
              <a:srgbClr val="FF0000"/>
            </a:solidFill>
          </a:endParaRPr>
        </a:p>
      </dgm:t>
    </dgm:pt>
    <dgm:pt modelId="{ED32CEEF-FE2F-4CB6-83C4-B7283CB4A82E}" cxnId="{670707C3-62DD-4E95-A58E-96BB970A1011}" type="parTrans">
      <dgm:prSet/>
      <dgm:spPr/>
      <dgm:t>
        <a:bodyPr/>
        <a:lstStyle/>
        <a:p>
          <a:endParaRPr lang="zh-CN" altLang="en-US"/>
        </a:p>
      </dgm:t>
    </dgm:pt>
    <dgm:pt modelId="{9D691CEA-1722-45B0-8549-81778CBB8679}" cxnId="{670707C3-62DD-4E95-A58E-96BB970A1011}" type="sibTrans">
      <dgm:prSet/>
      <dgm:spPr/>
      <dgm:t>
        <a:bodyPr/>
        <a:lstStyle/>
        <a:p>
          <a:endParaRPr lang="zh-CN" altLang="en-US"/>
        </a:p>
      </dgm:t>
    </dgm:pt>
    <dgm:pt modelId="{534F7406-3EC4-4E7F-8653-A6164C2A0C89}">
      <dgm:prSet/>
      <dgm:spPr/>
      <dgm:t>
        <a:bodyPr/>
        <a:lstStyle/>
        <a:p>
          <a:pPr rtl="0"/>
          <a:r>
            <a:rPr lang="zh-CN" dirty="0"/>
            <a:t>可能导致人手一根筷子，而拿不到第二根筷子</a:t>
          </a:r>
        </a:p>
      </dgm:t>
    </dgm:pt>
    <dgm:pt modelId="{C96521B1-0A70-4BCF-AB16-2A146CCAF876}" cxnId="{BB144734-2DD1-4611-8496-18736007E8EB}" type="parTrans">
      <dgm:prSet/>
      <dgm:spPr/>
      <dgm:t>
        <a:bodyPr/>
        <a:lstStyle/>
        <a:p>
          <a:endParaRPr lang="zh-CN" altLang="en-US"/>
        </a:p>
      </dgm:t>
    </dgm:pt>
    <dgm:pt modelId="{763746B8-9702-433D-B21E-43B318B71E15}" cxnId="{BB144734-2DD1-4611-8496-18736007E8EB}" type="sibTrans">
      <dgm:prSet/>
      <dgm:spPr/>
      <dgm:t>
        <a:bodyPr/>
        <a:lstStyle/>
        <a:p>
          <a:endParaRPr lang="zh-CN" altLang="en-US"/>
        </a:p>
      </dgm:t>
    </dgm:pt>
    <dgm:pt modelId="{5E7D85D0-6808-44B2-9B9C-BB64AE9E2252}">
      <dgm:prSet/>
      <dgm:spPr/>
      <dgm:t>
        <a:bodyPr/>
        <a:lstStyle/>
        <a:p>
          <a:pPr rtl="0"/>
          <a:r>
            <a:rPr lang="zh-CN" dirty="0"/>
            <a:t>从而全部</a:t>
          </a:r>
          <a:r>
            <a:rPr lang="zh-CN" dirty="0">
              <a:solidFill>
                <a:srgbClr val="FF0000"/>
              </a:solidFill>
            </a:rPr>
            <a:t>阻塞</a:t>
          </a:r>
          <a:r>
            <a:rPr lang="zh-CN" dirty="0"/>
            <a:t>，引起</a:t>
          </a:r>
          <a:r>
            <a:rPr lang="zh-CN" dirty="0">
              <a:solidFill>
                <a:srgbClr val="FF0000"/>
              </a:solidFill>
            </a:rPr>
            <a:t>死锁</a:t>
          </a:r>
          <a:r>
            <a:rPr lang="zh-CN" dirty="0"/>
            <a:t>。</a:t>
          </a:r>
        </a:p>
      </dgm:t>
    </dgm:pt>
    <dgm:pt modelId="{E3CEA558-41BB-45FE-BD0D-02F02244267E}" cxnId="{B36F5E59-B60B-4EDE-B1DA-48F777FCD6CD}" type="parTrans">
      <dgm:prSet/>
      <dgm:spPr/>
      <dgm:t>
        <a:bodyPr/>
        <a:lstStyle/>
        <a:p>
          <a:endParaRPr lang="zh-CN" altLang="en-US"/>
        </a:p>
      </dgm:t>
    </dgm:pt>
    <dgm:pt modelId="{2C908D3B-950E-4471-A6B2-8328D76906D1}" cxnId="{B36F5E59-B60B-4EDE-B1DA-48F777FCD6CD}" type="sibTrans">
      <dgm:prSet/>
      <dgm:spPr/>
      <dgm:t>
        <a:bodyPr/>
        <a:lstStyle/>
        <a:p>
          <a:endParaRPr lang="zh-CN" altLang="en-US"/>
        </a:p>
      </dgm:t>
    </dgm:pt>
    <dgm:pt modelId="{C1886B3A-4821-44E5-B27B-45502953D5DC}">
      <dgm:prSet/>
      <dgm:spPr/>
      <dgm:t>
        <a:bodyPr/>
        <a:lstStyle/>
        <a:p>
          <a:pPr rtl="0"/>
          <a:r>
            <a:rPr lang="zh-CN" b="1"/>
            <a:t>解决办法</a:t>
          </a:r>
          <a:endParaRPr lang="zh-CN"/>
        </a:p>
      </dgm:t>
    </dgm:pt>
    <dgm:pt modelId="{84638180-97F4-4526-B275-349E855E9090}" cxnId="{D8F3DDC2-828A-46B0-B318-AB0FE27D076B}" type="parTrans">
      <dgm:prSet/>
      <dgm:spPr/>
      <dgm:t>
        <a:bodyPr/>
        <a:lstStyle/>
        <a:p>
          <a:endParaRPr lang="zh-CN" altLang="en-US"/>
        </a:p>
      </dgm:t>
    </dgm:pt>
    <dgm:pt modelId="{BABC4A8F-CF4A-448C-AAD3-B16793BA7301}" cxnId="{D8F3DDC2-828A-46B0-B318-AB0FE27D076B}" type="sibTrans">
      <dgm:prSet/>
      <dgm:spPr/>
      <dgm:t>
        <a:bodyPr/>
        <a:lstStyle/>
        <a:p>
          <a:endParaRPr lang="zh-CN" altLang="en-US"/>
        </a:p>
      </dgm:t>
    </dgm:pt>
    <dgm:pt modelId="{E5F2F0F4-52A0-468B-A77D-F30619BD72CF}">
      <dgm:prSet phldr="0" custT="0"/>
      <dgm:spPr/>
      <dgm:t>
        <a:bodyPr vert="horz" wrap="square"/>
        <a:p>
          <a:pPr rtl="0"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dirty="0"/>
            <a:t>至多只允许四个人“同时”拿左边的筷子，最终保证至少一个人能吃上饭。</a:t>
          </a:r>
          <a:r>
            <a:rPr lang="zh-CN" dirty="0"/>
            <a:t/>
          </a:r>
          <a:endParaRPr lang="zh-CN" dirty="0"/>
        </a:p>
      </dgm:t>
    </dgm:pt>
    <dgm:pt modelId="{3E245D07-AFFB-452E-8E50-1E3EABCDB215}" cxnId="{6C9EFB8B-3651-400F-858D-62C27D8B7D07}" type="parTrans">
      <dgm:prSet/>
      <dgm:spPr/>
      <dgm:t>
        <a:bodyPr/>
        <a:lstStyle/>
        <a:p>
          <a:endParaRPr lang="zh-CN" altLang="en-US"/>
        </a:p>
      </dgm:t>
    </dgm:pt>
    <dgm:pt modelId="{501688ED-8BB3-40BC-A495-5EB7AD4A7065}" cxnId="{6C9EFB8B-3651-400F-858D-62C27D8B7D07}" type="sibTrans">
      <dgm:prSet/>
      <dgm:spPr/>
      <dgm:t>
        <a:bodyPr/>
        <a:lstStyle/>
        <a:p>
          <a:endParaRPr lang="zh-CN" altLang="en-US"/>
        </a:p>
      </dgm:t>
    </dgm:pt>
    <dgm:pt modelId="{049E777B-3D26-4371-A9AF-06C05A5C7E1C}">
      <dgm:prSet phldr="0" custT="0"/>
      <dgm:spPr/>
      <dgm:t>
        <a:bodyPr vert="horz" wrap="square"/>
        <a:p>
          <a:pPr rtl="0"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dirty="0"/>
            <a:t>仅当左右筷子均可用时，才允许他拿筷子进餐。</a:t>
          </a:r>
          <a:r>
            <a:rPr lang="en-US" dirty="0"/>
            <a:t>(</a:t>
          </a:r>
          <a:r>
            <a:rPr lang="en-US" dirty="0">
              <a:solidFill>
                <a:srgbClr val="FF0000"/>
              </a:solidFill>
            </a:rPr>
            <a:t>AND</a:t>
          </a:r>
          <a:r>
            <a:rPr lang="zh-CN" dirty="0">
              <a:solidFill>
                <a:srgbClr val="FF0000"/>
              </a:solidFill>
            </a:rPr>
            <a:t>信号量</a:t>
          </a:r>
          <a:r>
            <a:rPr lang="en-US" dirty="0"/>
            <a:t>)</a:t>
          </a:r>
          <a:r>
            <a:rPr lang="zh-CN" dirty="0"/>
            <a:t/>
          </a:r>
          <a:endParaRPr lang="zh-CN" dirty="0"/>
        </a:p>
      </dgm:t>
    </dgm:pt>
    <dgm:pt modelId="{30EED755-64AB-46F2-BF79-BA46AD8776A0}" cxnId="{7CC0D2C5-9573-4AB1-8ADF-BC2C87D1D33D}" type="parTrans">
      <dgm:prSet/>
      <dgm:spPr/>
    </dgm:pt>
    <dgm:pt modelId="{C7CF3420-CF2E-4854-BF03-EC07CCC8EBBF}" cxnId="{7CC0D2C5-9573-4AB1-8ADF-BC2C87D1D33D}" type="sibTrans">
      <dgm:prSet/>
      <dgm:spPr/>
    </dgm:pt>
    <dgm:pt modelId="{7E93D2A3-7A4F-4493-86BD-D1A5D55B6448}">
      <dgm:prSet phldr="0" custT="0"/>
      <dgm:spPr/>
      <dgm:t>
        <a:bodyPr vert="horz" wrap="square"/>
        <a:p>
          <a:pPr rtl="0"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/>
            <a:t/>
          </a:r>
          <a:endParaRPr/>
        </a:p>
      </dgm:t>
    </dgm:pt>
    <dgm:pt modelId="{7AD40542-115F-4E83-A2EE-0D7F50AC4F0D}" cxnId="{97F9756B-A8B9-452C-8C39-BF8132FA41F6}" type="parTrans">
      <dgm:prSet/>
      <dgm:spPr/>
    </dgm:pt>
    <dgm:pt modelId="{16F79E9B-A8C2-402B-98A2-0FA71600B632}" cxnId="{97F9756B-A8B9-452C-8C39-BF8132FA41F6}" type="sibTrans">
      <dgm:prSet/>
      <dgm:spPr/>
    </dgm:pt>
    <dgm:pt modelId="{5B17ECEB-BCD2-4E62-9313-729E901CA084}">
      <dgm:prSet phldr="0" custT="0"/>
      <dgm:spPr/>
      <dgm:t>
        <a:bodyPr vert="horz" wrap="square"/>
        <a:p>
          <a:pPr rtl="0"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/>
            <a:t/>
          </a:r>
          <a:endParaRPr/>
        </a:p>
      </dgm:t>
    </dgm:pt>
    <dgm:pt modelId="{4ADEA509-D8F0-489F-8FD3-44FAF9441FF7}" cxnId="{1E0F4029-38ED-4524-B3C4-51B622331AC6}" type="parTrans">
      <dgm:prSet/>
      <dgm:spPr/>
    </dgm:pt>
    <dgm:pt modelId="{10D72E78-2DB6-45B6-9B41-35B8D092B5A6}" cxnId="{1E0F4029-38ED-4524-B3C4-51B622331AC6}" type="sibTrans">
      <dgm:prSet/>
      <dgm:spPr/>
    </dgm:pt>
    <dgm:pt modelId="{2ACF4914-05D9-4FEC-9D1A-6D9B53B5DA61}" type="pres">
      <dgm:prSet presAssocID="{F4E59D01-0F3C-4779-8590-182EE33CE9A0}" presName="linear" presStyleCnt="0">
        <dgm:presLayoutVars>
          <dgm:dir/>
          <dgm:animLvl val="lvl"/>
          <dgm:resizeHandles val="exact"/>
        </dgm:presLayoutVars>
      </dgm:prSet>
      <dgm:spPr/>
    </dgm:pt>
    <dgm:pt modelId="{F759FDA4-703E-405C-9369-1BE7A2D94A44}" type="pres">
      <dgm:prSet presAssocID="{1672ABF6-E717-43B9-ABA3-DE0866325F50}" presName="parentLin" presStyleCnt="0"/>
      <dgm:spPr/>
    </dgm:pt>
    <dgm:pt modelId="{0D03E08F-26B6-4F32-82B8-BD19D15755A3}" type="pres">
      <dgm:prSet presAssocID="{1672ABF6-E717-43B9-ABA3-DE0866325F50}" presName="parentLeftMargin" presStyleCnt="0"/>
      <dgm:spPr/>
    </dgm:pt>
    <dgm:pt modelId="{2F5AAA38-FFDD-4979-919B-CA76FEC2443F}" type="pres">
      <dgm:prSet presAssocID="{1672ABF6-E717-43B9-ABA3-DE0866325F5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9653A0D-ABA5-4286-9E27-0C57A97FA2F5}" type="pres">
      <dgm:prSet presAssocID="{1672ABF6-E717-43B9-ABA3-DE0866325F50}" presName="negativeSpace" presStyleCnt="0"/>
      <dgm:spPr/>
    </dgm:pt>
    <dgm:pt modelId="{374E167B-612C-405B-807F-1E15A5A3387E}" type="pres">
      <dgm:prSet presAssocID="{1672ABF6-E717-43B9-ABA3-DE0866325F50}" presName="childText" presStyleLbl="conFgAcc1" presStyleIdx="0" presStyleCnt="2">
        <dgm:presLayoutVars>
          <dgm:bulletEnabled val="1"/>
        </dgm:presLayoutVars>
      </dgm:prSet>
      <dgm:spPr/>
    </dgm:pt>
    <dgm:pt modelId="{A7000C13-D483-43E3-94C9-310E0D974407}" type="pres">
      <dgm:prSet presAssocID="{F06F64A3-6E4B-4DDC-AAED-E5FD72CF4EA0}" presName="spaceBetweenRectangles" presStyleCnt="0"/>
      <dgm:spPr/>
    </dgm:pt>
    <dgm:pt modelId="{E0A2566A-791C-42E0-8F8B-E9A8E50B3792}" type="pres">
      <dgm:prSet presAssocID="{C1886B3A-4821-44E5-B27B-45502953D5DC}" presName="parentLin" presStyleCnt="0"/>
      <dgm:spPr/>
    </dgm:pt>
    <dgm:pt modelId="{3A624E01-B6A8-41D8-A950-74D873097522}" type="pres">
      <dgm:prSet presAssocID="{C1886B3A-4821-44E5-B27B-45502953D5DC}" presName="parentLeftMargin" presStyleCnt="0"/>
      <dgm:spPr/>
    </dgm:pt>
    <dgm:pt modelId="{FE6CBA58-E3DB-4F2A-AF47-DE44C17CBA10}" type="pres">
      <dgm:prSet presAssocID="{C1886B3A-4821-44E5-B27B-45502953D5D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C2965FD-2766-47BC-93DF-B86E34070EC6}" type="pres">
      <dgm:prSet presAssocID="{C1886B3A-4821-44E5-B27B-45502953D5DC}" presName="negativeSpace" presStyleCnt="0"/>
      <dgm:spPr/>
    </dgm:pt>
    <dgm:pt modelId="{371DFD72-5714-44A2-A1A8-FE6AF67A0A5E}" type="pres">
      <dgm:prSet presAssocID="{C1886B3A-4821-44E5-B27B-45502953D5DC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8E935CA1-356A-4E13-9213-234EB24B6F15}" srcId="{F4E59D01-0F3C-4779-8590-182EE33CE9A0}" destId="{1672ABF6-E717-43B9-ABA3-DE0866325F50}" srcOrd="0" destOrd="0" parTransId="{8093C9AA-87D6-44C3-ABD6-52A5A76B1AF2}" sibTransId="{F06F64A3-6E4B-4DDC-AAED-E5FD72CF4EA0}"/>
    <dgm:cxn modelId="{670707C3-62DD-4E95-A58E-96BB970A1011}" srcId="{1672ABF6-E717-43B9-ABA3-DE0866325F50}" destId="{E0809930-9C83-42E3-B1FA-5BCF2A34C99E}" srcOrd="0" destOrd="0" parTransId="{ED32CEEF-FE2F-4CB6-83C4-B7283CB4A82E}" sibTransId="{9D691CEA-1722-45B0-8549-81778CBB8679}"/>
    <dgm:cxn modelId="{BB144734-2DD1-4611-8496-18736007E8EB}" srcId="{1672ABF6-E717-43B9-ABA3-DE0866325F50}" destId="{534F7406-3EC4-4E7F-8653-A6164C2A0C89}" srcOrd="1" destOrd="0" parTransId="{C96521B1-0A70-4BCF-AB16-2A146CCAF876}" sibTransId="{763746B8-9702-433D-B21E-43B318B71E15}"/>
    <dgm:cxn modelId="{B36F5E59-B60B-4EDE-B1DA-48F777FCD6CD}" srcId="{1672ABF6-E717-43B9-ABA3-DE0866325F50}" destId="{5E7D85D0-6808-44B2-9B9C-BB64AE9E2252}" srcOrd="2" destOrd="0" parTransId="{E3CEA558-41BB-45FE-BD0D-02F02244267E}" sibTransId="{2C908D3B-950E-4471-A6B2-8328D76906D1}"/>
    <dgm:cxn modelId="{D8F3DDC2-828A-46B0-B318-AB0FE27D076B}" srcId="{F4E59D01-0F3C-4779-8590-182EE33CE9A0}" destId="{C1886B3A-4821-44E5-B27B-45502953D5DC}" srcOrd="1" destOrd="0" parTransId="{84638180-97F4-4526-B275-349E855E9090}" sibTransId="{BABC4A8F-CF4A-448C-AAD3-B16793BA7301}"/>
    <dgm:cxn modelId="{6C9EFB8B-3651-400F-858D-62C27D8B7D07}" srcId="{C1886B3A-4821-44E5-B27B-45502953D5DC}" destId="{E5F2F0F4-52A0-468B-A77D-F30619BD72CF}" srcOrd="0" destOrd="1" parTransId="{3E245D07-AFFB-452E-8E50-1E3EABCDB215}" sibTransId="{501688ED-8BB3-40BC-A495-5EB7AD4A7065}"/>
    <dgm:cxn modelId="{7CC0D2C5-9573-4AB1-8ADF-BC2C87D1D33D}" srcId="{C1886B3A-4821-44E5-B27B-45502953D5DC}" destId="{049E777B-3D26-4371-A9AF-06C05A5C7E1C}" srcOrd="1" destOrd="1" parTransId="{30EED755-64AB-46F2-BF79-BA46AD8776A0}" sibTransId="{C7CF3420-CF2E-4854-BF03-EC07CCC8EBBF}"/>
    <dgm:cxn modelId="{97F9756B-A8B9-452C-8C39-BF8132FA41F6}" srcId="{C1886B3A-4821-44E5-B27B-45502953D5DC}" destId="{7E93D2A3-7A4F-4493-86BD-D1A5D55B6448}" srcOrd="2" destOrd="1" parTransId="{7AD40542-115F-4E83-A2EE-0D7F50AC4F0D}" sibTransId="{16F79E9B-A8C2-402B-98A2-0FA71600B632}"/>
    <dgm:cxn modelId="{1E0F4029-38ED-4524-B3C4-51B622331AC6}" srcId="{C1886B3A-4821-44E5-B27B-45502953D5DC}" destId="{5B17ECEB-BCD2-4E62-9313-729E901CA084}" srcOrd="3" destOrd="1" parTransId="{4ADEA509-D8F0-489F-8FD3-44FAF9441FF7}" sibTransId="{10D72E78-2DB6-45B6-9B41-35B8D092B5A6}"/>
    <dgm:cxn modelId="{57FE64FB-864E-429D-B26F-4DE3487217DF}" type="presOf" srcId="{F4E59D01-0F3C-4779-8590-182EE33CE9A0}" destId="{2ACF4914-05D9-4FEC-9D1A-6D9B53B5DA61}" srcOrd="0" destOrd="0" presId="urn:microsoft.com/office/officeart/2005/8/layout/list1"/>
    <dgm:cxn modelId="{7978147B-6C9D-4550-8460-13AAA3766202}" type="presParOf" srcId="{2ACF4914-05D9-4FEC-9D1A-6D9B53B5DA61}" destId="{F759FDA4-703E-405C-9369-1BE7A2D94A44}" srcOrd="0" destOrd="0" presId="urn:microsoft.com/office/officeart/2005/8/layout/list1"/>
    <dgm:cxn modelId="{A147CD41-0993-4066-9C58-267CBB52BFD5}" type="presParOf" srcId="{F759FDA4-703E-405C-9369-1BE7A2D94A44}" destId="{0D03E08F-26B6-4F32-82B8-BD19D15755A3}" srcOrd="0" destOrd="0" presId="urn:microsoft.com/office/officeart/2005/8/layout/list1"/>
    <dgm:cxn modelId="{2CD37C4F-C84B-4B6F-8F88-20C2A0D1DD4A}" type="presOf" srcId="{1672ABF6-E717-43B9-ABA3-DE0866325F50}" destId="{0D03E08F-26B6-4F32-82B8-BD19D15755A3}" srcOrd="0" destOrd="0" presId="urn:microsoft.com/office/officeart/2005/8/layout/list1"/>
    <dgm:cxn modelId="{0FE294B3-7EA2-419F-B969-CCA0F71BBEA1}" type="presParOf" srcId="{F759FDA4-703E-405C-9369-1BE7A2D94A44}" destId="{2F5AAA38-FFDD-4979-919B-CA76FEC2443F}" srcOrd="1" destOrd="0" presId="urn:microsoft.com/office/officeart/2005/8/layout/list1"/>
    <dgm:cxn modelId="{2ECF5DB6-91E1-4E2E-B9EA-43D55C620CC9}" type="presOf" srcId="{1672ABF6-E717-43B9-ABA3-DE0866325F50}" destId="{2F5AAA38-FFDD-4979-919B-CA76FEC2443F}" srcOrd="0" destOrd="0" presId="urn:microsoft.com/office/officeart/2005/8/layout/list1"/>
    <dgm:cxn modelId="{ECD34476-72FC-4828-B039-F440809C29DD}" type="presParOf" srcId="{2ACF4914-05D9-4FEC-9D1A-6D9B53B5DA61}" destId="{29653A0D-ABA5-4286-9E27-0C57A97FA2F5}" srcOrd="1" destOrd="0" presId="urn:microsoft.com/office/officeart/2005/8/layout/list1"/>
    <dgm:cxn modelId="{C87F3221-725A-42E7-9C45-F2C69B905CFC}" type="presParOf" srcId="{2ACF4914-05D9-4FEC-9D1A-6D9B53B5DA61}" destId="{374E167B-612C-405B-807F-1E15A5A3387E}" srcOrd="2" destOrd="0" presId="urn:microsoft.com/office/officeart/2005/8/layout/list1"/>
    <dgm:cxn modelId="{56FBDFE4-7ADF-4434-981C-9D6C10011766}" type="presOf" srcId="{E0809930-9C83-42E3-B1FA-5BCF2A34C99E}" destId="{374E167B-612C-405B-807F-1E15A5A3387E}" srcOrd="0" destOrd="0" presId="urn:microsoft.com/office/officeart/2005/8/layout/list1"/>
    <dgm:cxn modelId="{F1DE3167-F052-4F78-88DC-D5CA41198A64}" type="presOf" srcId="{534F7406-3EC4-4E7F-8653-A6164C2A0C89}" destId="{374E167B-612C-405B-807F-1E15A5A3387E}" srcOrd="0" destOrd="1" presId="urn:microsoft.com/office/officeart/2005/8/layout/list1"/>
    <dgm:cxn modelId="{68C617D2-B5F2-4505-A596-F8C0FFE8FD15}" type="presOf" srcId="{5E7D85D0-6808-44B2-9B9C-BB64AE9E2252}" destId="{374E167B-612C-405B-807F-1E15A5A3387E}" srcOrd="0" destOrd="2" presId="urn:microsoft.com/office/officeart/2005/8/layout/list1"/>
    <dgm:cxn modelId="{2003FD4E-ADDC-488A-891B-9ED8F28D9DCB}" type="presParOf" srcId="{2ACF4914-05D9-4FEC-9D1A-6D9B53B5DA61}" destId="{A7000C13-D483-43E3-94C9-310E0D974407}" srcOrd="3" destOrd="0" presId="urn:microsoft.com/office/officeart/2005/8/layout/list1"/>
    <dgm:cxn modelId="{9CED7002-EC94-49A4-AB82-BA0859399F61}" type="presParOf" srcId="{2ACF4914-05D9-4FEC-9D1A-6D9B53B5DA61}" destId="{E0A2566A-791C-42E0-8F8B-E9A8E50B3792}" srcOrd="4" destOrd="0" presId="urn:microsoft.com/office/officeart/2005/8/layout/list1"/>
    <dgm:cxn modelId="{590B46BD-6AAF-4BFE-A7C3-267DF2D49B02}" type="presParOf" srcId="{E0A2566A-791C-42E0-8F8B-E9A8E50B3792}" destId="{3A624E01-B6A8-41D8-A950-74D873097522}" srcOrd="0" destOrd="4" presId="urn:microsoft.com/office/officeart/2005/8/layout/list1"/>
    <dgm:cxn modelId="{71CF0DCB-C1C7-4BAA-9FCC-E1ED99C28E46}" type="presOf" srcId="{C1886B3A-4821-44E5-B27B-45502953D5DC}" destId="{3A624E01-B6A8-41D8-A950-74D873097522}" srcOrd="0" destOrd="0" presId="urn:microsoft.com/office/officeart/2005/8/layout/list1"/>
    <dgm:cxn modelId="{FD42EF1C-AC06-4CCB-B624-D84B62FD1608}" type="presParOf" srcId="{E0A2566A-791C-42E0-8F8B-E9A8E50B3792}" destId="{FE6CBA58-E3DB-4F2A-AF47-DE44C17CBA10}" srcOrd="1" destOrd="4" presId="urn:microsoft.com/office/officeart/2005/8/layout/list1"/>
    <dgm:cxn modelId="{2230F905-3844-41AE-8BD5-0DBC2225EBE2}" type="presOf" srcId="{C1886B3A-4821-44E5-B27B-45502953D5DC}" destId="{FE6CBA58-E3DB-4F2A-AF47-DE44C17CBA10}" srcOrd="0" destOrd="0" presId="urn:microsoft.com/office/officeart/2005/8/layout/list1"/>
    <dgm:cxn modelId="{74130CEC-8BF0-4A9A-8E15-71AD3E0E8FA8}" type="presParOf" srcId="{2ACF4914-05D9-4FEC-9D1A-6D9B53B5DA61}" destId="{7C2965FD-2766-47BC-93DF-B86E34070EC6}" srcOrd="5" destOrd="0" presId="urn:microsoft.com/office/officeart/2005/8/layout/list1"/>
    <dgm:cxn modelId="{39CF3292-936F-4FB2-953C-3F97F59746CC}" type="presParOf" srcId="{2ACF4914-05D9-4FEC-9D1A-6D9B53B5DA61}" destId="{371DFD72-5714-44A2-A1A8-FE6AF67A0A5E}" srcOrd="6" destOrd="0" presId="urn:microsoft.com/office/officeart/2005/8/layout/list1"/>
    <dgm:cxn modelId="{0469E3AD-1FCA-48A7-8A4F-158EF1765EDA}" type="presOf" srcId="{E5F2F0F4-52A0-468B-A77D-F30619BD72CF}" destId="{371DFD72-5714-44A2-A1A8-FE6AF67A0A5E}" srcOrd="0" destOrd="0" presId="urn:microsoft.com/office/officeart/2005/8/layout/list1"/>
    <dgm:cxn modelId="{66B3E7BF-9CBB-44A3-96F1-86A3658BF762}" type="presOf" srcId="{049E777B-3D26-4371-A9AF-06C05A5C7E1C}" destId="{371DFD72-5714-44A2-A1A8-FE6AF67A0A5E}" srcOrd="0" destOrd="1" presId="urn:microsoft.com/office/officeart/2005/8/layout/list1"/>
    <dgm:cxn modelId="{19526ED6-1199-43C1-86E5-D6BBB216773F}" type="presOf" srcId="{7E93D2A3-7A4F-4493-86BD-D1A5D55B6448}" destId="{371DFD72-5714-44A2-A1A8-FE6AF67A0A5E}" srcOrd="0" destOrd="2" presId="urn:microsoft.com/office/officeart/2005/8/layout/list1"/>
    <dgm:cxn modelId="{9ECA302E-E6D6-4BF3-A46F-8B3BE6AE9191}" type="presOf" srcId="{5B17ECEB-BCD2-4E62-9313-729E901CA084}" destId="{371DFD72-5714-44A2-A1A8-FE6AF67A0A5E}" srcOrd="0" destOrd="3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F4E59D01-0F3C-4779-8590-182EE33CE9A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1672ABF6-E717-43B9-ABA3-DE0866325F50}">
      <dgm:prSet/>
      <dgm:spPr/>
      <dgm:t>
        <a:bodyPr/>
        <a:lstStyle/>
        <a:p>
          <a:pPr rtl="0"/>
          <a:r>
            <a:rPr lang="zh-CN" b="1"/>
            <a:t>缺点</a:t>
          </a:r>
          <a:endParaRPr lang="zh-CN"/>
        </a:p>
      </dgm:t>
    </dgm:pt>
    <dgm:pt modelId="{8093C9AA-87D6-44C3-ABD6-52A5A76B1AF2}" cxnId="{9F459560-FB51-4E4C-BB80-5AFBD7149876}" type="parTrans">
      <dgm:prSet/>
      <dgm:spPr/>
      <dgm:t>
        <a:bodyPr/>
        <a:lstStyle/>
        <a:p>
          <a:endParaRPr lang="zh-CN" altLang="en-US"/>
        </a:p>
      </dgm:t>
    </dgm:pt>
    <dgm:pt modelId="{F06F64A3-6E4B-4DDC-AAED-E5FD72CF4EA0}" cxnId="{9F459560-FB51-4E4C-BB80-5AFBD7149876}" type="sibTrans">
      <dgm:prSet/>
      <dgm:spPr/>
      <dgm:t>
        <a:bodyPr/>
        <a:lstStyle/>
        <a:p>
          <a:endParaRPr lang="zh-CN" altLang="en-US"/>
        </a:p>
      </dgm:t>
    </dgm:pt>
    <dgm:pt modelId="{E0809930-9C83-42E3-B1FA-5BCF2A34C99E}">
      <dgm:prSet/>
      <dgm:spPr/>
      <dgm:t>
        <a:bodyPr/>
        <a:lstStyle/>
        <a:p>
          <a:pPr rtl="0"/>
          <a:r>
            <a:rPr lang="zh-CN" dirty="0"/>
            <a:t>如果每个人开始都</a:t>
          </a:r>
          <a:r>
            <a:rPr lang="zh-CN" b="1" dirty="0">
              <a:solidFill>
                <a:srgbClr val="FF0000"/>
              </a:solidFill>
            </a:rPr>
            <a:t>先拿自己左边的筷子</a:t>
          </a:r>
          <a:endParaRPr lang="zh-CN" dirty="0">
            <a:solidFill>
              <a:srgbClr val="FF0000"/>
            </a:solidFill>
          </a:endParaRPr>
        </a:p>
      </dgm:t>
    </dgm:pt>
    <dgm:pt modelId="{ED32CEEF-FE2F-4CB6-83C4-B7283CB4A82E}" cxnId="{51737B92-57DA-4EC0-BF67-1A16C32EB00D}" type="parTrans">
      <dgm:prSet/>
      <dgm:spPr/>
      <dgm:t>
        <a:bodyPr/>
        <a:lstStyle/>
        <a:p>
          <a:endParaRPr lang="zh-CN" altLang="en-US"/>
        </a:p>
      </dgm:t>
    </dgm:pt>
    <dgm:pt modelId="{9D691CEA-1722-45B0-8549-81778CBB8679}" cxnId="{51737B92-57DA-4EC0-BF67-1A16C32EB00D}" type="sibTrans">
      <dgm:prSet/>
      <dgm:spPr/>
      <dgm:t>
        <a:bodyPr/>
        <a:lstStyle/>
        <a:p>
          <a:endParaRPr lang="zh-CN" altLang="en-US"/>
        </a:p>
      </dgm:t>
    </dgm:pt>
    <dgm:pt modelId="{534F7406-3EC4-4E7F-8653-A6164C2A0C89}">
      <dgm:prSet/>
      <dgm:spPr/>
      <dgm:t>
        <a:bodyPr/>
        <a:lstStyle/>
        <a:p>
          <a:pPr rtl="0"/>
          <a:r>
            <a:rPr lang="zh-CN" dirty="0"/>
            <a:t>可能导致人手一根筷子，而拿不到第二根筷子</a:t>
          </a:r>
        </a:p>
      </dgm:t>
    </dgm:pt>
    <dgm:pt modelId="{C96521B1-0A70-4BCF-AB16-2A146CCAF876}" cxnId="{B34AC803-030D-4055-A12C-C09704E0E007}" type="parTrans">
      <dgm:prSet/>
      <dgm:spPr/>
      <dgm:t>
        <a:bodyPr/>
        <a:lstStyle/>
        <a:p>
          <a:endParaRPr lang="zh-CN" altLang="en-US"/>
        </a:p>
      </dgm:t>
    </dgm:pt>
    <dgm:pt modelId="{763746B8-9702-433D-B21E-43B318B71E15}" cxnId="{B34AC803-030D-4055-A12C-C09704E0E007}" type="sibTrans">
      <dgm:prSet/>
      <dgm:spPr/>
      <dgm:t>
        <a:bodyPr/>
        <a:lstStyle/>
        <a:p>
          <a:endParaRPr lang="zh-CN" altLang="en-US"/>
        </a:p>
      </dgm:t>
    </dgm:pt>
    <dgm:pt modelId="{5E7D85D0-6808-44B2-9B9C-BB64AE9E2252}">
      <dgm:prSet/>
      <dgm:spPr/>
      <dgm:t>
        <a:bodyPr/>
        <a:lstStyle/>
        <a:p>
          <a:pPr rtl="0"/>
          <a:r>
            <a:rPr lang="zh-CN" dirty="0"/>
            <a:t>从而全部</a:t>
          </a:r>
          <a:r>
            <a:rPr lang="zh-CN" dirty="0">
              <a:solidFill>
                <a:srgbClr val="FF0000"/>
              </a:solidFill>
            </a:rPr>
            <a:t>阻塞</a:t>
          </a:r>
          <a:r>
            <a:rPr lang="zh-CN" dirty="0"/>
            <a:t>，引起</a:t>
          </a:r>
          <a:r>
            <a:rPr lang="zh-CN" dirty="0">
              <a:solidFill>
                <a:srgbClr val="FF0000"/>
              </a:solidFill>
            </a:rPr>
            <a:t>死锁</a:t>
          </a:r>
          <a:r>
            <a:rPr lang="zh-CN" dirty="0"/>
            <a:t>。</a:t>
          </a:r>
        </a:p>
      </dgm:t>
    </dgm:pt>
    <dgm:pt modelId="{E3CEA558-41BB-45FE-BD0D-02F02244267E}" cxnId="{75D1588E-F393-4F71-AC24-DEA5055966BA}" type="parTrans">
      <dgm:prSet/>
      <dgm:spPr/>
      <dgm:t>
        <a:bodyPr/>
        <a:lstStyle/>
        <a:p>
          <a:endParaRPr lang="zh-CN" altLang="en-US"/>
        </a:p>
      </dgm:t>
    </dgm:pt>
    <dgm:pt modelId="{2C908D3B-950E-4471-A6B2-8328D76906D1}" cxnId="{75D1588E-F393-4F71-AC24-DEA5055966BA}" type="sibTrans">
      <dgm:prSet/>
      <dgm:spPr/>
      <dgm:t>
        <a:bodyPr/>
        <a:lstStyle/>
        <a:p>
          <a:endParaRPr lang="zh-CN" altLang="en-US"/>
        </a:p>
      </dgm:t>
    </dgm:pt>
    <dgm:pt modelId="{C1886B3A-4821-44E5-B27B-45502953D5DC}">
      <dgm:prSet/>
      <dgm:spPr/>
      <dgm:t>
        <a:bodyPr/>
        <a:lstStyle/>
        <a:p>
          <a:pPr rtl="0"/>
          <a:r>
            <a:rPr lang="zh-CN" b="1"/>
            <a:t>解决办法</a:t>
          </a:r>
          <a:endParaRPr lang="zh-CN"/>
        </a:p>
      </dgm:t>
    </dgm:pt>
    <dgm:pt modelId="{84638180-97F4-4526-B275-349E855E9090}" cxnId="{EBAA510C-2F46-48A0-8C81-66493F9D0E3B}" type="parTrans">
      <dgm:prSet/>
      <dgm:spPr/>
      <dgm:t>
        <a:bodyPr/>
        <a:lstStyle/>
        <a:p>
          <a:endParaRPr lang="zh-CN" altLang="en-US"/>
        </a:p>
      </dgm:t>
    </dgm:pt>
    <dgm:pt modelId="{BABC4A8F-CF4A-448C-AAD3-B16793BA7301}" cxnId="{EBAA510C-2F46-48A0-8C81-66493F9D0E3B}" type="sibTrans">
      <dgm:prSet/>
      <dgm:spPr/>
      <dgm:t>
        <a:bodyPr/>
        <a:lstStyle/>
        <a:p>
          <a:endParaRPr lang="zh-CN" altLang="en-US"/>
        </a:p>
      </dgm:t>
    </dgm:pt>
    <dgm:pt modelId="{E5F2F0F4-52A0-468B-A77D-F30619BD72CF}">
      <dgm:prSet/>
      <dgm:spPr/>
      <dgm:t>
        <a:bodyPr/>
        <a:lstStyle/>
        <a:p>
          <a:pPr rtl="0"/>
          <a:r>
            <a:rPr lang="zh-CN" dirty="0"/>
            <a:t>至多只允许四个人“同时”拿左边的筷子，最终保证至少一个人能吃上饭。</a:t>
          </a:r>
        </a:p>
      </dgm:t>
    </dgm:pt>
    <dgm:pt modelId="{3E245D07-AFFB-452E-8E50-1E3EABCDB215}" cxnId="{27480150-64D5-4100-AB24-EA34D84BCF8A}" type="parTrans">
      <dgm:prSet/>
      <dgm:spPr/>
      <dgm:t>
        <a:bodyPr/>
        <a:lstStyle/>
        <a:p>
          <a:endParaRPr lang="zh-CN" altLang="en-US"/>
        </a:p>
      </dgm:t>
    </dgm:pt>
    <dgm:pt modelId="{501688ED-8BB3-40BC-A495-5EB7AD4A7065}" cxnId="{27480150-64D5-4100-AB24-EA34D84BCF8A}" type="sibTrans">
      <dgm:prSet/>
      <dgm:spPr/>
      <dgm:t>
        <a:bodyPr/>
        <a:lstStyle/>
        <a:p>
          <a:endParaRPr lang="zh-CN" altLang="en-US"/>
        </a:p>
      </dgm:t>
    </dgm:pt>
    <dgm:pt modelId="{C7AB2F82-3D83-46A1-9B07-6A4F67E578E2}">
      <dgm:prSet/>
      <dgm:spPr/>
      <dgm:t>
        <a:bodyPr/>
        <a:lstStyle/>
        <a:p>
          <a:pPr rtl="0"/>
          <a:r>
            <a:rPr lang="zh-CN" dirty="0"/>
            <a:t>仅当左右筷子均可用时，才允许他拿筷子进餐。</a:t>
          </a:r>
          <a:r>
            <a:rPr lang="en-US" dirty="0"/>
            <a:t>(</a:t>
          </a:r>
          <a:r>
            <a:rPr lang="en-US" dirty="0">
              <a:solidFill>
                <a:srgbClr val="FF0000"/>
              </a:solidFill>
            </a:rPr>
            <a:t>AND</a:t>
          </a:r>
          <a:r>
            <a:rPr lang="zh-CN" dirty="0">
              <a:solidFill>
                <a:srgbClr val="FF0000"/>
              </a:solidFill>
            </a:rPr>
            <a:t>信号量</a:t>
          </a:r>
          <a:r>
            <a:rPr lang="en-US" dirty="0"/>
            <a:t>)</a:t>
          </a:r>
          <a:endParaRPr lang="zh-CN" dirty="0"/>
        </a:p>
      </dgm:t>
    </dgm:pt>
    <dgm:pt modelId="{6534FD35-9317-4D92-B34A-B5C685EEBDA6}" cxnId="{0B3EC81F-194F-46C0-BB02-F7FE238831B0}" type="parTrans">
      <dgm:prSet/>
      <dgm:spPr/>
      <dgm:t>
        <a:bodyPr/>
        <a:lstStyle/>
        <a:p>
          <a:endParaRPr lang="zh-CN" altLang="en-US"/>
        </a:p>
      </dgm:t>
    </dgm:pt>
    <dgm:pt modelId="{8337E7AF-796A-4139-ADAC-434EE8B5F999}" cxnId="{0B3EC81F-194F-46C0-BB02-F7FE238831B0}" type="sibTrans">
      <dgm:prSet/>
      <dgm:spPr/>
      <dgm:t>
        <a:bodyPr/>
        <a:lstStyle/>
        <a:p>
          <a:endParaRPr lang="zh-CN" altLang="en-US"/>
        </a:p>
      </dgm:t>
    </dgm:pt>
    <dgm:pt modelId="{01589263-C386-4029-99AA-CE3939040138}">
      <dgm:prSet/>
      <dgm:spPr/>
      <dgm:t>
        <a:bodyPr/>
        <a:lstStyle/>
        <a:p>
          <a:pPr rtl="0"/>
          <a:r>
            <a:rPr lang="zh-CN" dirty="0"/>
            <a:t>规定</a:t>
          </a:r>
          <a:r>
            <a:rPr lang="zh-CN" b="1" dirty="0">
              <a:solidFill>
                <a:srgbClr val="FF0000"/>
              </a:solidFill>
            </a:rPr>
            <a:t>奇数号</a:t>
          </a:r>
          <a:r>
            <a:rPr lang="zh-CN" dirty="0"/>
            <a:t>哲学家先拿起他</a:t>
          </a:r>
          <a:r>
            <a:rPr lang="zh-CN" b="1" dirty="0"/>
            <a:t>左边</a:t>
          </a:r>
          <a:r>
            <a:rPr lang="zh-CN" dirty="0"/>
            <a:t>的筷子，再拿右边的筷子；而</a:t>
          </a:r>
          <a:r>
            <a:rPr lang="zh-CN" b="1" dirty="0">
              <a:solidFill>
                <a:srgbClr val="FF0000"/>
              </a:solidFill>
            </a:rPr>
            <a:t>偶数号</a:t>
          </a:r>
          <a:r>
            <a:rPr lang="zh-CN" dirty="0"/>
            <a:t>哲学家先拿起他</a:t>
          </a:r>
          <a:r>
            <a:rPr lang="zh-CN" b="1" dirty="0"/>
            <a:t>右边</a:t>
          </a:r>
          <a:r>
            <a:rPr lang="zh-CN" dirty="0"/>
            <a:t>的筷子，再拿左边的筷子。</a:t>
          </a:r>
        </a:p>
      </dgm:t>
    </dgm:pt>
    <dgm:pt modelId="{21DE6D27-2B86-46DC-BF26-E15BEE661CF7}" cxnId="{E9D4EAFC-3CEA-4AE1-A6FD-E26CF8E1B16B}" type="parTrans">
      <dgm:prSet/>
      <dgm:spPr/>
      <dgm:t>
        <a:bodyPr/>
        <a:lstStyle/>
        <a:p>
          <a:endParaRPr lang="zh-CN" altLang="en-US"/>
        </a:p>
      </dgm:t>
    </dgm:pt>
    <dgm:pt modelId="{09FA4A4D-EE6D-4B09-8993-2D31539EE43D}" cxnId="{E9D4EAFC-3CEA-4AE1-A6FD-E26CF8E1B16B}" type="sibTrans">
      <dgm:prSet/>
      <dgm:spPr/>
      <dgm:t>
        <a:bodyPr/>
        <a:lstStyle/>
        <a:p>
          <a:endParaRPr lang="zh-CN" altLang="en-US"/>
        </a:p>
      </dgm:t>
    </dgm:pt>
    <dgm:pt modelId="{2ACF4914-05D9-4FEC-9D1A-6D9B53B5DA61}" type="pres">
      <dgm:prSet presAssocID="{F4E59D01-0F3C-4779-8590-182EE33CE9A0}" presName="linear" presStyleCnt="0">
        <dgm:presLayoutVars>
          <dgm:dir/>
          <dgm:animLvl val="lvl"/>
          <dgm:resizeHandles val="exact"/>
        </dgm:presLayoutVars>
      </dgm:prSet>
      <dgm:spPr/>
    </dgm:pt>
    <dgm:pt modelId="{F759FDA4-703E-405C-9369-1BE7A2D94A44}" type="pres">
      <dgm:prSet presAssocID="{1672ABF6-E717-43B9-ABA3-DE0866325F50}" presName="parentLin" presStyleCnt="0"/>
      <dgm:spPr/>
    </dgm:pt>
    <dgm:pt modelId="{0D03E08F-26B6-4F32-82B8-BD19D15755A3}" type="pres">
      <dgm:prSet presAssocID="{1672ABF6-E717-43B9-ABA3-DE0866325F50}" presName="parentLeftMargin" presStyleLbl="node1" presStyleIdx="0" presStyleCnt="2"/>
      <dgm:spPr/>
    </dgm:pt>
    <dgm:pt modelId="{2F5AAA38-FFDD-4979-919B-CA76FEC2443F}" type="pres">
      <dgm:prSet presAssocID="{1672ABF6-E717-43B9-ABA3-DE0866325F5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9653A0D-ABA5-4286-9E27-0C57A97FA2F5}" type="pres">
      <dgm:prSet presAssocID="{1672ABF6-E717-43B9-ABA3-DE0866325F50}" presName="negativeSpace" presStyleCnt="0"/>
      <dgm:spPr/>
    </dgm:pt>
    <dgm:pt modelId="{374E167B-612C-405B-807F-1E15A5A3387E}" type="pres">
      <dgm:prSet presAssocID="{1672ABF6-E717-43B9-ABA3-DE0866325F50}" presName="childText" presStyleLbl="conFgAcc1" presStyleIdx="0" presStyleCnt="2">
        <dgm:presLayoutVars>
          <dgm:bulletEnabled val="1"/>
        </dgm:presLayoutVars>
      </dgm:prSet>
      <dgm:spPr/>
    </dgm:pt>
    <dgm:pt modelId="{A7000C13-D483-43E3-94C9-310E0D974407}" type="pres">
      <dgm:prSet presAssocID="{F06F64A3-6E4B-4DDC-AAED-E5FD72CF4EA0}" presName="spaceBetweenRectangles" presStyleCnt="0"/>
      <dgm:spPr/>
    </dgm:pt>
    <dgm:pt modelId="{E0A2566A-791C-42E0-8F8B-E9A8E50B3792}" type="pres">
      <dgm:prSet presAssocID="{C1886B3A-4821-44E5-B27B-45502953D5DC}" presName="parentLin" presStyleCnt="0"/>
      <dgm:spPr/>
    </dgm:pt>
    <dgm:pt modelId="{3A624E01-B6A8-41D8-A950-74D873097522}" type="pres">
      <dgm:prSet presAssocID="{C1886B3A-4821-44E5-B27B-45502953D5DC}" presName="parentLeftMargin" presStyleLbl="node1" presStyleIdx="0" presStyleCnt="2"/>
      <dgm:spPr/>
    </dgm:pt>
    <dgm:pt modelId="{FE6CBA58-E3DB-4F2A-AF47-DE44C17CBA10}" type="pres">
      <dgm:prSet presAssocID="{C1886B3A-4821-44E5-B27B-45502953D5D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C2965FD-2766-47BC-93DF-B86E34070EC6}" type="pres">
      <dgm:prSet presAssocID="{C1886B3A-4821-44E5-B27B-45502953D5DC}" presName="negativeSpace" presStyleCnt="0"/>
      <dgm:spPr/>
    </dgm:pt>
    <dgm:pt modelId="{371DFD72-5714-44A2-A1A8-FE6AF67A0A5E}" type="pres">
      <dgm:prSet presAssocID="{C1886B3A-4821-44E5-B27B-45502953D5DC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B34AC803-030D-4055-A12C-C09704E0E007}" srcId="{1672ABF6-E717-43B9-ABA3-DE0866325F50}" destId="{534F7406-3EC4-4E7F-8653-A6164C2A0C89}" srcOrd="1" destOrd="0" parTransId="{C96521B1-0A70-4BCF-AB16-2A146CCAF876}" sibTransId="{763746B8-9702-433D-B21E-43B318B71E15}"/>
    <dgm:cxn modelId="{EBAA510C-2F46-48A0-8C81-66493F9D0E3B}" srcId="{F4E59D01-0F3C-4779-8590-182EE33CE9A0}" destId="{C1886B3A-4821-44E5-B27B-45502953D5DC}" srcOrd="1" destOrd="0" parTransId="{84638180-97F4-4526-B275-349E855E9090}" sibTransId="{BABC4A8F-CF4A-448C-AAD3-B16793BA7301}"/>
    <dgm:cxn modelId="{E2C06715-424D-455E-9ADA-22DC895C4401}" type="presOf" srcId="{C1886B3A-4821-44E5-B27B-45502953D5DC}" destId="{3A624E01-B6A8-41D8-A950-74D873097522}" srcOrd="0" destOrd="0" presId="urn:microsoft.com/office/officeart/2005/8/layout/list1"/>
    <dgm:cxn modelId="{CFEFCC18-AA28-4ED3-A208-A2B359B4E5E2}" type="presOf" srcId="{C1886B3A-4821-44E5-B27B-45502953D5DC}" destId="{FE6CBA58-E3DB-4F2A-AF47-DE44C17CBA10}" srcOrd="1" destOrd="0" presId="urn:microsoft.com/office/officeart/2005/8/layout/list1"/>
    <dgm:cxn modelId="{0B3EC81F-194F-46C0-BB02-F7FE238831B0}" srcId="{C1886B3A-4821-44E5-B27B-45502953D5DC}" destId="{C7AB2F82-3D83-46A1-9B07-6A4F67E578E2}" srcOrd="1" destOrd="0" parTransId="{6534FD35-9317-4D92-B34A-B5C685EEBDA6}" sibTransId="{8337E7AF-796A-4139-ADAC-434EE8B5F999}"/>
    <dgm:cxn modelId="{5CDDD02B-F982-485E-8636-62FFB3A3439D}" type="presOf" srcId="{C7AB2F82-3D83-46A1-9B07-6A4F67E578E2}" destId="{371DFD72-5714-44A2-A1A8-FE6AF67A0A5E}" srcOrd="0" destOrd="1" presId="urn:microsoft.com/office/officeart/2005/8/layout/list1"/>
    <dgm:cxn modelId="{721DBF36-7E92-4090-BEBF-77DE6CFABB72}" type="presOf" srcId="{01589263-C386-4029-99AA-CE3939040138}" destId="{371DFD72-5714-44A2-A1A8-FE6AF67A0A5E}" srcOrd="0" destOrd="2" presId="urn:microsoft.com/office/officeart/2005/8/layout/list1"/>
    <dgm:cxn modelId="{095C003F-1B83-4DDB-839F-52A211068818}" type="presOf" srcId="{E5F2F0F4-52A0-468B-A77D-F30619BD72CF}" destId="{371DFD72-5714-44A2-A1A8-FE6AF67A0A5E}" srcOrd="0" destOrd="0" presId="urn:microsoft.com/office/officeart/2005/8/layout/list1"/>
    <dgm:cxn modelId="{3B0F3D5E-ED79-4095-B789-EBF5A93ED1AF}" type="presOf" srcId="{F4E59D01-0F3C-4779-8590-182EE33CE9A0}" destId="{2ACF4914-05D9-4FEC-9D1A-6D9B53B5DA61}" srcOrd="0" destOrd="0" presId="urn:microsoft.com/office/officeart/2005/8/layout/list1"/>
    <dgm:cxn modelId="{9F459560-FB51-4E4C-BB80-5AFBD7149876}" srcId="{F4E59D01-0F3C-4779-8590-182EE33CE9A0}" destId="{1672ABF6-E717-43B9-ABA3-DE0866325F50}" srcOrd="0" destOrd="0" parTransId="{8093C9AA-87D6-44C3-ABD6-52A5A76B1AF2}" sibTransId="{F06F64A3-6E4B-4DDC-AAED-E5FD72CF4EA0}"/>
    <dgm:cxn modelId="{27480150-64D5-4100-AB24-EA34D84BCF8A}" srcId="{C1886B3A-4821-44E5-B27B-45502953D5DC}" destId="{E5F2F0F4-52A0-468B-A77D-F30619BD72CF}" srcOrd="0" destOrd="0" parTransId="{3E245D07-AFFB-452E-8E50-1E3EABCDB215}" sibTransId="{501688ED-8BB3-40BC-A495-5EB7AD4A7065}"/>
    <dgm:cxn modelId="{C8A6227B-8E82-4835-9E82-FBD8BC27A6E7}" type="presOf" srcId="{1672ABF6-E717-43B9-ABA3-DE0866325F50}" destId="{2F5AAA38-FFDD-4979-919B-CA76FEC2443F}" srcOrd="1" destOrd="0" presId="urn:microsoft.com/office/officeart/2005/8/layout/list1"/>
    <dgm:cxn modelId="{3F20D87E-F75A-4BA4-9C67-01FAD3A69FAD}" type="presOf" srcId="{1672ABF6-E717-43B9-ABA3-DE0866325F50}" destId="{0D03E08F-26B6-4F32-82B8-BD19D15755A3}" srcOrd="0" destOrd="0" presId="urn:microsoft.com/office/officeart/2005/8/layout/list1"/>
    <dgm:cxn modelId="{75D1588E-F393-4F71-AC24-DEA5055966BA}" srcId="{1672ABF6-E717-43B9-ABA3-DE0866325F50}" destId="{5E7D85D0-6808-44B2-9B9C-BB64AE9E2252}" srcOrd="2" destOrd="0" parTransId="{E3CEA558-41BB-45FE-BD0D-02F02244267E}" sibTransId="{2C908D3B-950E-4471-A6B2-8328D76906D1}"/>
    <dgm:cxn modelId="{51737B92-57DA-4EC0-BF67-1A16C32EB00D}" srcId="{1672ABF6-E717-43B9-ABA3-DE0866325F50}" destId="{E0809930-9C83-42E3-B1FA-5BCF2A34C99E}" srcOrd="0" destOrd="0" parTransId="{ED32CEEF-FE2F-4CB6-83C4-B7283CB4A82E}" sibTransId="{9D691CEA-1722-45B0-8549-81778CBB8679}"/>
    <dgm:cxn modelId="{40ED95CC-E38C-474B-AF7A-A2AA0C982746}" type="presOf" srcId="{5E7D85D0-6808-44B2-9B9C-BB64AE9E2252}" destId="{374E167B-612C-405B-807F-1E15A5A3387E}" srcOrd="0" destOrd="2" presId="urn:microsoft.com/office/officeart/2005/8/layout/list1"/>
    <dgm:cxn modelId="{C0AD61E2-BC8C-4AE3-988B-94CB8606195F}" type="presOf" srcId="{534F7406-3EC4-4E7F-8653-A6164C2A0C89}" destId="{374E167B-612C-405B-807F-1E15A5A3387E}" srcOrd="0" destOrd="1" presId="urn:microsoft.com/office/officeart/2005/8/layout/list1"/>
    <dgm:cxn modelId="{E9D4EAFC-3CEA-4AE1-A6FD-E26CF8E1B16B}" srcId="{C1886B3A-4821-44E5-B27B-45502953D5DC}" destId="{01589263-C386-4029-99AA-CE3939040138}" srcOrd="2" destOrd="0" parTransId="{21DE6D27-2B86-46DC-BF26-E15BEE661CF7}" sibTransId="{09FA4A4D-EE6D-4B09-8993-2D31539EE43D}"/>
    <dgm:cxn modelId="{B2C1E0FE-11F0-482B-94E0-69E8A7C8D247}" type="presOf" srcId="{E0809930-9C83-42E3-B1FA-5BCF2A34C99E}" destId="{374E167B-612C-405B-807F-1E15A5A3387E}" srcOrd="0" destOrd="0" presId="urn:microsoft.com/office/officeart/2005/8/layout/list1"/>
    <dgm:cxn modelId="{53723361-6AD8-4E9F-A28D-0CB83E315BB6}" type="presParOf" srcId="{2ACF4914-05D9-4FEC-9D1A-6D9B53B5DA61}" destId="{F759FDA4-703E-405C-9369-1BE7A2D94A44}" srcOrd="0" destOrd="0" presId="urn:microsoft.com/office/officeart/2005/8/layout/list1"/>
    <dgm:cxn modelId="{722AFD6E-DC35-47DD-87AF-D4460AE4DE4B}" type="presParOf" srcId="{F759FDA4-703E-405C-9369-1BE7A2D94A44}" destId="{0D03E08F-26B6-4F32-82B8-BD19D15755A3}" srcOrd="0" destOrd="0" presId="urn:microsoft.com/office/officeart/2005/8/layout/list1"/>
    <dgm:cxn modelId="{C782A3AF-7F2E-4010-84DC-58B6D8B30D24}" type="presParOf" srcId="{F759FDA4-703E-405C-9369-1BE7A2D94A44}" destId="{2F5AAA38-FFDD-4979-919B-CA76FEC2443F}" srcOrd="1" destOrd="0" presId="urn:microsoft.com/office/officeart/2005/8/layout/list1"/>
    <dgm:cxn modelId="{EDDA5E1B-D5A8-405F-9C42-D79E20E2A5B3}" type="presParOf" srcId="{2ACF4914-05D9-4FEC-9D1A-6D9B53B5DA61}" destId="{29653A0D-ABA5-4286-9E27-0C57A97FA2F5}" srcOrd="1" destOrd="0" presId="urn:microsoft.com/office/officeart/2005/8/layout/list1"/>
    <dgm:cxn modelId="{82DB86B3-C7AF-497C-8C9F-161B92F031A2}" type="presParOf" srcId="{2ACF4914-05D9-4FEC-9D1A-6D9B53B5DA61}" destId="{374E167B-612C-405B-807F-1E15A5A3387E}" srcOrd="2" destOrd="0" presId="urn:microsoft.com/office/officeart/2005/8/layout/list1"/>
    <dgm:cxn modelId="{02041BDD-7FCB-4C42-8531-D45A373A120D}" type="presParOf" srcId="{2ACF4914-05D9-4FEC-9D1A-6D9B53B5DA61}" destId="{A7000C13-D483-43E3-94C9-310E0D974407}" srcOrd="3" destOrd="0" presId="urn:microsoft.com/office/officeart/2005/8/layout/list1"/>
    <dgm:cxn modelId="{363C95DE-C824-41D3-8B55-F4E0C8871E8A}" type="presParOf" srcId="{2ACF4914-05D9-4FEC-9D1A-6D9B53B5DA61}" destId="{E0A2566A-791C-42E0-8F8B-E9A8E50B3792}" srcOrd="4" destOrd="0" presId="urn:microsoft.com/office/officeart/2005/8/layout/list1"/>
    <dgm:cxn modelId="{568AF6D9-B7ED-4579-B245-BDE1B53B72A9}" type="presParOf" srcId="{E0A2566A-791C-42E0-8F8B-E9A8E50B3792}" destId="{3A624E01-B6A8-41D8-A950-74D873097522}" srcOrd="0" destOrd="0" presId="urn:microsoft.com/office/officeart/2005/8/layout/list1"/>
    <dgm:cxn modelId="{BDAB4CEA-2123-4F2D-93F8-F453BD203B71}" type="presParOf" srcId="{E0A2566A-791C-42E0-8F8B-E9A8E50B3792}" destId="{FE6CBA58-E3DB-4F2A-AF47-DE44C17CBA10}" srcOrd="1" destOrd="0" presId="urn:microsoft.com/office/officeart/2005/8/layout/list1"/>
    <dgm:cxn modelId="{4D670A3E-C765-40C1-93CD-B53C43F1EF2D}" type="presParOf" srcId="{2ACF4914-05D9-4FEC-9D1A-6D9B53B5DA61}" destId="{7C2965FD-2766-47BC-93DF-B86E34070EC6}" srcOrd="5" destOrd="0" presId="urn:microsoft.com/office/officeart/2005/8/layout/list1"/>
    <dgm:cxn modelId="{DA8C6464-C85B-46BF-918B-6626678AE5A3}" type="presParOf" srcId="{2ACF4914-05D9-4FEC-9D1A-6D9B53B5DA61}" destId="{371DFD72-5714-44A2-A1A8-FE6AF67A0A5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F4E59D01-0F3C-4779-8590-182EE33CE9A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1672ABF6-E717-43B9-ABA3-DE0866325F50}">
      <dgm:prSet/>
      <dgm:spPr/>
      <dgm:t>
        <a:bodyPr/>
        <a:lstStyle/>
        <a:p>
          <a:pPr rtl="0"/>
          <a:r>
            <a:rPr lang="zh-CN" b="1"/>
            <a:t>缺点</a:t>
          </a:r>
          <a:endParaRPr lang="zh-CN"/>
        </a:p>
      </dgm:t>
    </dgm:pt>
    <dgm:pt modelId="{8093C9AA-87D6-44C3-ABD6-52A5A76B1AF2}" cxnId="{0F8097A8-62CB-43AC-96E0-5CF568154558}" type="parTrans">
      <dgm:prSet/>
      <dgm:spPr/>
      <dgm:t>
        <a:bodyPr/>
        <a:lstStyle/>
        <a:p>
          <a:endParaRPr lang="zh-CN" altLang="en-US"/>
        </a:p>
      </dgm:t>
    </dgm:pt>
    <dgm:pt modelId="{F06F64A3-6E4B-4DDC-AAED-E5FD72CF4EA0}" cxnId="{0F8097A8-62CB-43AC-96E0-5CF568154558}" type="sibTrans">
      <dgm:prSet/>
      <dgm:spPr/>
      <dgm:t>
        <a:bodyPr/>
        <a:lstStyle/>
        <a:p>
          <a:endParaRPr lang="zh-CN" altLang="en-US"/>
        </a:p>
      </dgm:t>
    </dgm:pt>
    <dgm:pt modelId="{E0809930-9C83-42E3-B1FA-5BCF2A34C99E}">
      <dgm:prSet/>
      <dgm:spPr/>
      <dgm:t>
        <a:bodyPr/>
        <a:lstStyle/>
        <a:p>
          <a:pPr rtl="0"/>
          <a:r>
            <a:rPr lang="zh-CN" dirty="0"/>
            <a:t>如果每个人开始都</a:t>
          </a:r>
          <a:r>
            <a:rPr lang="zh-CN" b="1" dirty="0">
              <a:solidFill>
                <a:srgbClr val="FF0000"/>
              </a:solidFill>
            </a:rPr>
            <a:t>先拿自己左边的筷子</a:t>
          </a:r>
          <a:endParaRPr lang="zh-CN" dirty="0">
            <a:solidFill>
              <a:srgbClr val="FF0000"/>
            </a:solidFill>
          </a:endParaRPr>
        </a:p>
      </dgm:t>
    </dgm:pt>
    <dgm:pt modelId="{ED32CEEF-FE2F-4CB6-83C4-B7283CB4A82E}" cxnId="{D9A2F5A0-C3FE-44F1-A6D8-7B166B2FE7CD}" type="parTrans">
      <dgm:prSet/>
      <dgm:spPr/>
      <dgm:t>
        <a:bodyPr/>
        <a:lstStyle/>
        <a:p>
          <a:endParaRPr lang="zh-CN" altLang="en-US"/>
        </a:p>
      </dgm:t>
    </dgm:pt>
    <dgm:pt modelId="{9D691CEA-1722-45B0-8549-81778CBB8679}" cxnId="{D9A2F5A0-C3FE-44F1-A6D8-7B166B2FE7CD}" type="sibTrans">
      <dgm:prSet/>
      <dgm:spPr/>
      <dgm:t>
        <a:bodyPr/>
        <a:lstStyle/>
        <a:p>
          <a:endParaRPr lang="zh-CN" altLang="en-US"/>
        </a:p>
      </dgm:t>
    </dgm:pt>
    <dgm:pt modelId="{534F7406-3EC4-4E7F-8653-A6164C2A0C89}">
      <dgm:prSet/>
      <dgm:spPr/>
      <dgm:t>
        <a:bodyPr/>
        <a:lstStyle/>
        <a:p>
          <a:pPr rtl="0"/>
          <a:r>
            <a:rPr lang="zh-CN" dirty="0"/>
            <a:t>可能导致人手一根筷子，而拿不到第二根筷子</a:t>
          </a:r>
        </a:p>
      </dgm:t>
    </dgm:pt>
    <dgm:pt modelId="{C96521B1-0A70-4BCF-AB16-2A146CCAF876}" cxnId="{35ECC42D-F074-4FB8-B7FC-B7FE91CFF0D8}" type="parTrans">
      <dgm:prSet/>
      <dgm:spPr/>
      <dgm:t>
        <a:bodyPr/>
        <a:lstStyle/>
        <a:p>
          <a:endParaRPr lang="zh-CN" altLang="en-US"/>
        </a:p>
      </dgm:t>
    </dgm:pt>
    <dgm:pt modelId="{763746B8-9702-433D-B21E-43B318B71E15}" cxnId="{35ECC42D-F074-4FB8-B7FC-B7FE91CFF0D8}" type="sibTrans">
      <dgm:prSet/>
      <dgm:spPr/>
      <dgm:t>
        <a:bodyPr/>
        <a:lstStyle/>
        <a:p>
          <a:endParaRPr lang="zh-CN" altLang="en-US"/>
        </a:p>
      </dgm:t>
    </dgm:pt>
    <dgm:pt modelId="{5E7D85D0-6808-44B2-9B9C-BB64AE9E2252}">
      <dgm:prSet/>
      <dgm:spPr/>
      <dgm:t>
        <a:bodyPr/>
        <a:lstStyle/>
        <a:p>
          <a:pPr rtl="0"/>
          <a:r>
            <a:rPr lang="zh-CN" dirty="0"/>
            <a:t>从而全部</a:t>
          </a:r>
          <a:r>
            <a:rPr lang="zh-CN" dirty="0">
              <a:solidFill>
                <a:srgbClr val="FF0000"/>
              </a:solidFill>
            </a:rPr>
            <a:t>阻塞</a:t>
          </a:r>
          <a:r>
            <a:rPr lang="zh-CN" dirty="0"/>
            <a:t>，引起</a:t>
          </a:r>
          <a:r>
            <a:rPr lang="zh-CN" dirty="0">
              <a:solidFill>
                <a:srgbClr val="FF0000"/>
              </a:solidFill>
            </a:rPr>
            <a:t>死锁</a:t>
          </a:r>
          <a:r>
            <a:rPr lang="zh-CN" dirty="0"/>
            <a:t>。</a:t>
          </a:r>
        </a:p>
      </dgm:t>
    </dgm:pt>
    <dgm:pt modelId="{E3CEA558-41BB-45FE-BD0D-02F02244267E}" cxnId="{89CD5EEB-D1F1-4DA0-B221-3A10D8DCB858}" type="parTrans">
      <dgm:prSet/>
      <dgm:spPr/>
      <dgm:t>
        <a:bodyPr/>
        <a:lstStyle/>
        <a:p>
          <a:endParaRPr lang="zh-CN" altLang="en-US"/>
        </a:p>
      </dgm:t>
    </dgm:pt>
    <dgm:pt modelId="{2C908D3B-950E-4471-A6B2-8328D76906D1}" cxnId="{89CD5EEB-D1F1-4DA0-B221-3A10D8DCB858}" type="sibTrans">
      <dgm:prSet/>
      <dgm:spPr/>
      <dgm:t>
        <a:bodyPr/>
        <a:lstStyle/>
        <a:p>
          <a:endParaRPr lang="zh-CN" altLang="en-US"/>
        </a:p>
      </dgm:t>
    </dgm:pt>
    <dgm:pt modelId="{C1886B3A-4821-44E5-B27B-45502953D5DC}">
      <dgm:prSet/>
      <dgm:spPr/>
      <dgm:t>
        <a:bodyPr/>
        <a:lstStyle/>
        <a:p>
          <a:pPr rtl="0"/>
          <a:r>
            <a:rPr lang="zh-CN" b="1"/>
            <a:t>解决办法</a:t>
          </a:r>
          <a:endParaRPr lang="zh-CN"/>
        </a:p>
      </dgm:t>
    </dgm:pt>
    <dgm:pt modelId="{84638180-97F4-4526-B275-349E855E9090}" cxnId="{1B3AF56B-A0D6-4860-A132-6FABAD918814}" type="parTrans">
      <dgm:prSet/>
      <dgm:spPr/>
      <dgm:t>
        <a:bodyPr/>
        <a:lstStyle/>
        <a:p>
          <a:endParaRPr lang="zh-CN" altLang="en-US"/>
        </a:p>
      </dgm:t>
    </dgm:pt>
    <dgm:pt modelId="{BABC4A8F-CF4A-448C-AAD3-B16793BA7301}" cxnId="{1B3AF56B-A0D6-4860-A132-6FABAD918814}" type="sibTrans">
      <dgm:prSet/>
      <dgm:spPr/>
      <dgm:t>
        <a:bodyPr/>
        <a:lstStyle/>
        <a:p>
          <a:endParaRPr lang="zh-CN" altLang="en-US"/>
        </a:p>
      </dgm:t>
    </dgm:pt>
    <dgm:pt modelId="{E5F2F0F4-52A0-468B-A77D-F30619BD72CF}">
      <dgm:prSet phldr="0" custT="0"/>
      <dgm:spPr/>
      <dgm:t>
        <a:bodyPr vert="horz" wrap="square"/>
        <a:p>
          <a:pPr rtl="0"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b="1" dirty="0">
              <a:solidFill>
                <a:srgbClr val="FF0000"/>
              </a:solidFill>
            </a:rPr>
            <a:t>至多只允许四个人“同时”拿左边的筷子，最终保证至少一个人能吃上饭。</a:t>
          </a:r>
          <a:r>
            <a:rPr lang="zh-CN" dirty="0"/>
            <a:t/>
          </a:r>
          <a:endParaRPr lang="zh-CN" dirty="0"/>
        </a:p>
      </dgm:t>
    </dgm:pt>
    <dgm:pt modelId="{3E245D07-AFFB-452E-8E50-1E3EABCDB215}" cxnId="{4BAF2FAE-D2D1-4EB5-95F3-FA7149537E4F}" type="parTrans">
      <dgm:prSet/>
      <dgm:spPr/>
      <dgm:t>
        <a:bodyPr/>
        <a:lstStyle/>
        <a:p>
          <a:endParaRPr lang="zh-CN" altLang="en-US"/>
        </a:p>
      </dgm:t>
    </dgm:pt>
    <dgm:pt modelId="{501688ED-8BB3-40BC-A495-5EB7AD4A7065}" cxnId="{4BAF2FAE-D2D1-4EB5-95F3-FA7149537E4F}" type="sibTrans">
      <dgm:prSet/>
      <dgm:spPr/>
      <dgm:t>
        <a:bodyPr/>
        <a:lstStyle/>
        <a:p>
          <a:endParaRPr lang="zh-CN" altLang="en-US"/>
        </a:p>
      </dgm:t>
    </dgm:pt>
    <dgm:pt modelId="{86B8B2CF-B3DB-4E98-AD40-1880C0038675}">
      <dgm:prSet phldr="0" custT="0"/>
      <dgm:spPr/>
      <dgm:t>
        <a:bodyPr vert="horz" wrap="square"/>
        <a:p>
          <a:pPr rtl="0"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dirty="0">
              <a:solidFill>
                <a:schemeClr val="tx1"/>
              </a:solidFill>
            </a:rPr>
            <a:t>仅当左右筷子均可用时，才允许他拿筷子进餐。</a:t>
          </a:r>
          <a:r>
            <a:rPr lang="en-US" dirty="0">
              <a:solidFill>
                <a:schemeClr val="tx1"/>
              </a:solidFill>
            </a:rPr>
            <a:t>(</a:t>
          </a:r>
          <a:r>
            <a:rPr lang="en-US" dirty="0">
              <a:solidFill>
                <a:schemeClr val="tx1"/>
              </a:solidFill>
            </a:rPr>
            <a:t>AND</a:t>
          </a:r>
          <a:r>
            <a:rPr lang="zh-CN" dirty="0">
              <a:solidFill>
                <a:schemeClr val="tx1"/>
              </a:solidFill>
            </a:rPr>
            <a:t>信号量</a:t>
          </a:r>
          <a:r>
            <a:rPr lang="en-US" dirty="0">
              <a:solidFill>
                <a:schemeClr val="tx1"/>
              </a:solidFill>
            </a:rPr>
            <a:t>)</a:t>
          </a:r>
          <a:r>
            <a:rPr lang="zh-CN" dirty="0">
              <a:solidFill>
                <a:schemeClr val="tx1"/>
              </a:solidFill>
            </a:rPr>
            <a:t/>
          </a:r>
          <a:endParaRPr lang="zh-CN" dirty="0">
            <a:solidFill>
              <a:schemeClr val="tx1"/>
            </a:solidFill>
          </a:endParaRPr>
        </a:p>
      </dgm:t>
    </dgm:pt>
    <dgm:pt modelId="{19CD237C-1898-4717-9AAB-75E6CAC9565D}" cxnId="{FD80BFF4-13B1-43A9-A755-832B7D5B59B2}" type="parTrans">
      <dgm:prSet/>
      <dgm:spPr/>
    </dgm:pt>
    <dgm:pt modelId="{A0A599EF-DB32-435F-B853-28B7CF58A6D6}" cxnId="{FD80BFF4-13B1-43A9-A755-832B7D5B59B2}" type="sibTrans">
      <dgm:prSet/>
      <dgm:spPr/>
    </dgm:pt>
    <dgm:pt modelId="{F2BAE476-42AE-4A8B-AC86-490883CA7C8B}">
      <dgm:prSet phldr="0" custT="0"/>
      <dgm:spPr/>
      <dgm:t>
        <a:bodyPr vert="horz" wrap="square"/>
        <a:p>
          <a:pPr rtl="0"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dirty="0">
              <a:solidFill>
                <a:schemeClr val="tx1"/>
              </a:solidFill>
            </a:rPr>
            <a:t>规定</a:t>
          </a:r>
          <a:r>
            <a:rPr lang="zh-CN" dirty="0">
              <a:solidFill>
                <a:schemeClr val="tx1"/>
              </a:solidFill>
            </a:rPr>
            <a:t>奇数号</a:t>
          </a:r>
          <a:r>
            <a:rPr lang="zh-CN" dirty="0">
              <a:solidFill>
                <a:schemeClr val="tx1"/>
              </a:solidFill>
            </a:rPr>
            <a:t>哲学家先拿起他</a:t>
          </a:r>
          <a:r>
            <a:rPr lang="zh-CN" dirty="0">
              <a:solidFill>
                <a:schemeClr val="tx1"/>
              </a:solidFill>
            </a:rPr>
            <a:t>左边</a:t>
          </a:r>
          <a:r>
            <a:rPr lang="zh-CN" dirty="0">
              <a:solidFill>
                <a:schemeClr val="tx1"/>
              </a:solidFill>
            </a:rPr>
            <a:t>的筷子，再拿右边的筷子；而</a:t>
          </a:r>
          <a:r>
            <a:rPr lang="zh-CN" dirty="0">
              <a:solidFill>
                <a:schemeClr val="tx1"/>
              </a:solidFill>
            </a:rPr>
            <a:t>偶数号</a:t>
          </a:r>
          <a:r>
            <a:rPr lang="zh-CN" dirty="0">
              <a:solidFill>
                <a:schemeClr val="tx1"/>
              </a:solidFill>
            </a:rPr>
            <a:t>哲学家先拿起他</a:t>
          </a:r>
          <a:r>
            <a:rPr lang="zh-CN" dirty="0">
              <a:solidFill>
                <a:schemeClr val="tx1"/>
              </a:solidFill>
            </a:rPr>
            <a:t>右边</a:t>
          </a:r>
          <a:r>
            <a:rPr lang="zh-CN" dirty="0">
              <a:solidFill>
                <a:schemeClr val="tx1"/>
              </a:solidFill>
            </a:rPr>
            <a:t>的筷子，再拿左边的筷子。</a:t>
          </a:r>
          <a:r>
            <a:rPr lang="zh-CN" dirty="0">
              <a:solidFill>
                <a:schemeClr val="tx1"/>
              </a:solidFill>
            </a:rPr>
            <a:t/>
          </a:r>
          <a:endParaRPr lang="zh-CN" dirty="0">
            <a:solidFill>
              <a:schemeClr val="tx1"/>
            </a:solidFill>
          </a:endParaRPr>
        </a:p>
      </dgm:t>
    </dgm:pt>
    <dgm:pt modelId="{17D81814-4D1C-4E75-8376-EE35098632CC}" cxnId="{565DD408-A485-469E-AC2E-E3626D678EEC}" type="parTrans">
      <dgm:prSet/>
      <dgm:spPr/>
    </dgm:pt>
    <dgm:pt modelId="{1E233ADD-22B6-4850-A0C4-B20C919E5206}" cxnId="{565DD408-A485-469E-AC2E-E3626D678EEC}" type="sibTrans">
      <dgm:prSet/>
      <dgm:spPr/>
    </dgm:pt>
    <dgm:pt modelId="{2ACF4914-05D9-4FEC-9D1A-6D9B53B5DA61}" type="pres">
      <dgm:prSet presAssocID="{F4E59D01-0F3C-4779-8590-182EE33CE9A0}" presName="linear" presStyleCnt="0">
        <dgm:presLayoutVars>
          <dgm:dir/>
          <dgm:animLvl val="lvl"/>
          <dgm:resizeHandles val="exact"/>
        </dgm:presLayoutVars>
      </dgm:prSet>
      <dgm:spPr/>
    </dgm:pt>
    <dgm:pt modelId="{F759FDA4-703E-405C-9369-1BE7A2D94A44}" type="pres">
      <dgm:prSet presAssocID="{1672ABF6-E717-43B9-ABA3-DE0866325F50}" presName="parentLin" presStyleCnt="0"/>
      <dgm:spPr/>
    </dgm:pt>
    <dgm:pt modelId="{0D03E08F-26B6-4F32-82B8-BD19D15755A3}" type="pres">
      <dgm:prSet presAssocID="{1672ABF6-E717-43B9-ABA3-DE0866325F50}" presName="parentLeftMargin" presStyleCnt="0"/>
      <dgm:spPr/>
    </dgm:pt>
    <dgm:pt modelId="{2F5AAA38-FFDD-4979-919B-CA76FEC2443F}" type="pres">
      <dgm:prSet presAssocID="{1672ABF6-E717-43B9-ABA3-DE0866325F5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9653A0D-ABA5-4286-9E27-0C57A97FA2F5}" type="pres">
      <dgm:prSet presAssocID="{1672ABF6-E717-43B9-ABA3-DE0866325F50}" presName="negativeSpace" presStyleCnt="0"/>
      <dgm:spPr/>
    </dgm:pt>
    <dgm:pt modelId="{374E167B-612C-405B-807F-1E15A5A3387E}" type="pres">
      <dgm:prSet presAssocID="{1672ABF6-E717-43B9-ABA3-DE0866325F50}" presName="childText" presStyleLbl="conFgAcc1" presStyleIdx="0" presStyleCnt="2">
        <dgm:presLayoutVars>
          <dgm:bulletEnabled val="1"/>
        </dgm:presLayoutVars>
      </dgm:prSet>
      <dgm:spPr/>
    </dgm:pt>
    <dgm:pt modelId="{A7000C13-D483-43E3-94C9-310E0D974407}" type="pres">
      <dgm:prSet presAssocID="{F06F64A3-6E4B-4DDC-AAED-E5FD72CF4EA0}" presName="spaceBetweenRectangles" presStyleCnt="0"/>
      <dgm:spPr/>
    </dgm:pt>
    <dgm:pt modelId="{E0A2566A-791C-42E0-8F8B-E9A8E50B3792}" type="pres">
      <dgm:prSet presAssocID="{C1886B3A-4821-44E5-B27B-45502953D5DC}" presName="parentLin" presStyleCnt="0"/>
      <dgm:spPr/>
    </dgm:pt>
    <dgm:pt modelId="{3A624E01-B6A8-41D8-A950-74D873097522}" type="pres">
      <dgm:prSet presAssocID="{C1886B3A-4821-44E5-B27B-45502953D5DC}" presName="parentLeftMargin" presStyleCnt="0"/>
      <dgm:spPr/>
    </dgm:pt>
    <dgm:pt modelId="{FE6CBA58-E3DB-4F2A-AF47-DE44C17CBA10}" type="pres">
      <dgm:prSet presAssocID="{C1886B3A-4821-44E5-B27B-45502953D5D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C2965FD-2766-47BC-93DF-B86E34070EC6}" type="pres">
      <dgm:prSet presAssocID="{C1886B3A-4821-44E5-B27B-45502953D5DC}" presName="negativeSpace" presStyleCnt="0"/>
      <dgm:spPr/>
    </dgm:pt>
    <dgm:pt modelId="{371DFD72-5714-44A2-A1A8-FE6AF67A0A5E}" type="pres">
      <dgm:prSet presAssocID="{C1886B3A-4821-44E5-B27B-45502953D5DC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0F8097A8-62CB-43AC-96E0-5CF568154558}" srcId="{F4E59D01-0F3C-4779-8590-182EE33CE9A0}" destId="{1672ABF6-E717-43B9-ABA3-DE0866325F50}" srcOrd="0" destOrd="0" parTransId="{8093C9AA-87D6-44C3-ABD6-52A5A76B1AF2}" sibTransId="{F06F64A3-6E4B-4DDC-AAED-E5FD72CF4EA0}"/>
    <dgm:cxn modelId="{D9A2F5A0-C3FE-44F1-A6D8-7B166B2FE7CD}" srcId="{1672ABF6-E717-43B9-ABA3-DE0866325F50}" destId="{E0809930-9C83-42E3-B1FA-5BCF2A34C99E}" srcOrd="0" destOrd="0" parTransId="{ED32CEEF-FE2F-4CB6-83C4-B7283CB4A82E}" sibTransId="{9D691CEA-1722-45B0-8549-81778CBB8679}"/>
    <dgm:cxn modelId="{35ECC42D-F074-4FB8-B7FC-B7FE91CFF0D8}" srcId="{1672ABF6-E717-43B9-ABA3-DE0866325F50}" destId="{534F7406-3EC4-4E7F-8653-A6164C2A0C89}" srcOrd="1" destOrd="0" parTransId="{C96521B1-0A70-4BCF-AB16-2A146CCAF876}" sibTransId="{763746B8-9702-433D-B21E-43B318B71E15}"/>
    <dgm:cxn modelId="{89CD5EEB-D1F1-4DA0-B221-3A10D8DCB858}" srcId="{1672ABF6-E717-43B9-ABA3-DE0866325F50}" destId="{5E7D85D0-6808-44B2-9B9C-BB64AE9E2252}" srcOrd="2" destOrd="0" parTransId="{E3CEA558-41BB-45FE-BD0D-02F02244267E}" sibTransId="{2C908D3B-950E-4471-A6B2-8328D76906D1}"/>
    <dgm:cxn modelId="{1B3AF56B-A0D6-4860-A132-6FABAD918814}" srcId="{F4E59D01-0F3C-4779-8590-182EE33CE9A0}" destId="{C1886B3A-4821-44E5-B27B-45502953D5DC}" srcOrd="1" destOrd="0" parTransId="{84638180-97F4-4526-B275-349E855E9090}" sibTransId="{BABC4A8F-CF4A-448C-AAD3-B16793BA7301}"/>
    <dgm:cxn modelId="{4BAF2FAE-D2D1-4EB5-95F3-FA7149537E4F}" srcId="{C1886B3A-4821-44E5-B27B-45502953D5DC}" destId="{E5F2F0F4-52A0-468B-A77D-F30619BD72CF}" srcOrd="0" destOrd="1" parTransId="{3E245D07-AFFB-452E-8E50-1E3EABCDB215}" sibTransId="{501688ED-8BB3-40BC-A495-5EB7AD4A7065}"/>
    <dgm:cxn modelId="{FD80BFF4-13B1-43A9-A755-832B7D5B59B2}" srcId="{C1886B3A-4821-44E5-B27B-45502953D5DC}" destId="{86B8B2CF-B3DB-4E98-AD40-1880C0038675}" srcOrd="1" destOrd="1" parTransId="{19CD237C-1898-4717-9AAB-75E6CAC9565D}" sibTransId="{A0A599EF-DB32-435F-B853-28B7CF58A6D6}"/>
    <dgm:cxn modelId="{565DD408-A485-469E-AC2E-E3626D678EEC}" srcId="{C1886B3A-4821-44E5-B27B-45502953D5DC}" destId="{F2BAE476-42AE-4A8B-AC86-490883CA7C8B}" srcOrd="2" destOrd="1" parTransId="{17D81814-4D1C-4E75-8376-EE35098632CC}" sibTransId="{1E233ADD-22B6-4850-A0C4-B20C919E5206}"/>
    <dgm:cxn modelId="{819636E7-38C4-42A4-ABA2-CFF3D19F8233}" type="presOf" srcId="{F4E59D01-0F3C-4779-8590-182EE33CE9A0}" destId="{2ACF4914-05D9-4FEC-9D1A-6D9B53B5DA61}" srcOrd="0" destOrd="0" presId="urn:microsoft.com/office/officeart/2005/8/layout/list1"/>
    <dgm:cxn modelId="{247BD1DE-EC1E-4CD6-BD82-45980C4BC76C}" type="presParOf" srcId="{2ACF4914-05D9-4FEC-9D1A-6D9B53B5DA61}" destId="{F759FDA4-703E-405C-9369-1BE7A2D94A44}" srcOrd="0" destOrd="0" presId="urn:microsoft.com/office/officeart/2005/8/layout/list1"/>
    <dgm:cxn modelId="{B5405155-C3F1-4A55-B0FE-4694A619FDAD}" type="presParOf" srcId="{F759FDA4-703E-405C-9369-1BE7A2D94A44}" destId="{0D03E08F-26B6-4F32-82B8-BD19D15755A3}" srcOrd="0" destOrd="0" presId="urn:microsoft.com/office/officeart/2005/8/layout/list1"/>
    <dgm:cxn modelId="{FD2A5BC2-5D2A-47A6-8209-4D28B26605D1}" type="presOf" srcId="{1672ABF6-E717-43B9-ABA3-DE0866325F50}" destId="{0D03E08F-26B6-4F32-82B8-BD19D15755A3}" srcOrd="0" destOrd="0" presId="urn:microsoft.com/office/officeart/2005/8/layout/list1"/>
    <dgm:cxn modelId="{01FB3525-369B-49F6-AA74-3EBADCDCC841}" type="presParOf" srcId="{F759FDA4-703E-405C-9369-1BE7A2D94A44}" destId="{2F5AAA38-FFDD-4979-919B-CA76FEC2443F}" srcOrd="1" destOrd="0" presId="urn:microsoft.com/office/officeart/2005/8/layout/list1"/>
    <dgm:cxn modelId="{604C8E41-6AD8-484D-99A6-8438D4B514AC}" type="presOf" srcId="{1672ABF6-E717-43B9-ABA3-DE0866325F50}" destId="{2F5AAA38-FFDD-4979-919B-CA76FEC2443F}" srcOrd="0" destOrd="0" presId="urn:microsoft.com/office/officeart/2005/8/layout/list1"/>
    <dgm:cxn modelId="{28A33AFD-8E86-4F4F-88AA-33C787C2B4B3}" type="presParOf" srcId="{2ACF4914-05D9-4FEC-9D1A-6D9B53B5DA61}" destId="{29653A0D-ABA5-4286-9E27-0C57A97FA2F5}" srcOrd="1" destOrd="0" presId="urn:microsoft.com/office/officeart/2005/8/layout/list1"/>
    <dgm:cxn modelId="{5F2C217B-657A-4AB0-A5BD-F172241BF749}" type="presParOf" srcId="{2ACF4914-05D9-4FEC-9D1A-6D9B53B5DA61}" destId="{374E167B-612C-405B-807F-1E15A5A3387E}" srcOrd="2" destOrd="0" presId="urn:microsoft.com/office/officeart/2005/8/layout/list1"/>
    <dgm:cxn modelId="{BF857CC0-D3BA-42C8-ABF4-E0D777510490}" type="presOf" srcId="{E0809930-9C83-42E3-B1FA-5BCF2A34C99E}" destId="{374E167B-612C-405B-807F-1E15A5A3387E}" srcOrd="0" destOrd="0" presId="urn:microsoft.com/office/officeart/2005/8/layout/list1"/>
    <dgm:cxn modelId="{BC11FE0A-6440-4810-96FD-65E00872A443}" type="presOf" srcId="{534F7406-3EC4-4E7F-8653-A6164C2A0C89}" destId="{374E167B-612C-405B-807F-1E15A5A3387E}" srcOrd="0" destOrd="1" presId="urn:microsoft.com/office/officeart/2005/8/layout/list1"/>
    <dgm:cxn modelId="{7BA7349C-D589-45A5-907C-91C452BEABA0}" type="presOf" srcId="{5E7D85D0-6808-44B2-9B9C-BB64AE9E2252}" destId="{374E167B-612C-405B-807F-1E15A5A3387E}" srcOrd="0" destOrd="2" presId="urn:microsoft.com/office/officeart/2005/8/layout/list1"/>
    <dgm:cxn modelId="{E9D2E7B5-51BB-4C3F-BCC5-7120B99B022E}" type="presParOf" srcId="{2ACF4914-05D9-4FEC-9D1A-6D9B53B5DA61}" destId="{A7000C13-D483-43E3-94C9-310E0D974407}" srcOrd="3" destOrd="0" presId="urn:microsoft.com/office/officeart/2005/8/layout/list1"/>
    <dgm:cxn modelId="{2836AB7A-E367-40EE-B3AC-7E7C8A509D48}" type="presParOf" srcId="{2ACF4914-05D9-4FEC-9D1A-6D9B53B5DA61}" destId="{E0A2566A-791C-42E0-8F8B-E9A8E50B3792}" srcOrd="4" destOrd="0" presId="urn:microsoft.com/office/officeart/2005/8/layout/list1"/>
    <dgm:cxn modelId="{A2AE6B1C-955E-4381-A8B3-AF5786410974}" type="presParOf" srcId="{E0A2566A-791C-42E0-8F8B-E9A8E50B3792}" destId="{3A624E01-B6A8-41D8-A950-74D873097522}" srcOrd="0" destOrd="4" presId="urn:microsoft.com/office/officeart/2005/8/layout/list1"/>
    <dgm:cxn modelId="{E0263CF5-7D8B-49CA-885A-BF225B028A88}" type="presOf" srcId="{C1886B3A-4821-44E5-B27B-45502953D5DC}" destId="{3A624E01-B6A8-41D8-A950-74D873097522}" srcOrd="0" destOrd="0" presId="urn:microsoft.com/office/officeart/2005/8/layout/list1"/>
    <dgm:cxn modelId="{DC787054-BF37-445B-8005-5F6316BA11F6}" type="presParOf" srcId="{E0A2566A-791C-42E0-8F8B-E9A8E50B3792}" destId="{FE6CBA58-E3DB-4F2A-AF47-DE44C17CBA10}" srcOrd="1" destOrd="4" presId="urn:microsoft.com/office/officeart/2005/8/layout/list1"/>
    <dgm:cxn modelId="{37897155-86E7-40F8-8688-CD1F4A11E13D}" type="presOf" srcId="{C1886B3A-4821-44E5-B27B-45502953D5DC}" destId="{FE6CBA58-E3DB-4F2A-AF47-DE44C17CBA10}" srcOrd="0" destOrd="0" presId="urn:microsoft.com/office/officeart/2005/8/layout/list1"/>
    <dgm:cxn modelId="{6737DD48-C149-49F5-9B5C-DEB92C0BEA72}" type="presParOf" srcId="{2ACF4914-05D9-4FEC-9D1A-6D9B53B5DA61}" destId="{7C2965FD-2766-47BC-93DF-B86E34070EC6}" srcOrd="5" destOrd="0" presId="urn:microsoft.com/office/officeart/2005/8/layout/list1"/>
    <dgm:cxn modelId="{047479F7-916E-4AC1-B4F3-2EBF5EB8C855}" type="presParOf" srcId="{2ACF4914-05D9-4FEC-9D1A-6D9B53B5DA61}" destId="{371DFD72-5714-44A2-A1A8-FE6AF67A0A5E}" srcOrd="6" destOrd="0" presId="urn:microsoft.com/office/officeart/2005/8/layout/list1"/>
    <dgm:cxn modelId="{3AA9C125-5B61-45BD-B4DC-08190B73854D}" type="presOf" srcId="{E5F2F0F4-52A0-468B-A77D-F30619BD72CF}" destId="{371DFD72-5714-44A2-A1A8-FE6AF67A0A5E}" srcOrd="0" destOrd="0" presId="urn:microsoft.com/office/officeart/2005/8/layout/list1"/>
    <dgm:cxn modelId="{7D1CDFA9-12C2-4587-991B-3541A9B7D183}" type="presOf" srcId="{86B8B2CF-B3DB-4E98-AD40-1880C0038675}" destId="{371DFD72-5714-44A2-A1A8-FE6AF67A0A5E}" srcOrd="0" destOrd="1" presId="urn:microsoft.com/office/officeart/2005/8/layout/list1"/>
    <dgm:cxn modelId="{DA89B1A0-C242-4AB5-B063-997BA42E70B8}" type="presOf" srcId="{F2BAE476-42AE-4A8B-AC86-490883CA7C8B}" destId="{371DFD72-5714-44A2-A1A8-FE6AF67A0A5E}" srcOrd="0" destOrd="2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F4E59D01-0F3C-4779-8590-182EE33CE9A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1672ABF6-E717-43B9-ABA3-DE0866325F50}">
      <dgm:prSet/>
      <dgm:spPr/>
      <dgm:t>
        <a:bodyPr/>
        <a:lstStyle/>
        <a:p>
          <a:pPr rtl="0"/>
          <a:r>
            <a:rPr lang="zh-CN" b="1"/>
            <a:t>缺点</a:t>
          </a:r>
          <a:endParaRPr lang="zh-CN"/>
        </a:p>
      </dgm:t>
    </dgm:pt>
    <dgm:pt modelId="{8093C9AA-87D6-44C3-ABD6-52A5A76B1AF2}" cxnId="{989CDAFC-4F8C-4830-AD5C-E1FAF205D2B7}" type="parTrans">
      <dgm:prSet/>
      <dgm:spPr/>
      <dgm:t>
        <a:bodyPr/>
        <a:lstStyle/>
        <a:p>
          <a:endParaRPr lang="zh-CN" altLang="en-US"/>
        </a:p>
      </dgm:t>
    </dgm:pt>
    <dgm:pt modelId="{F06F64A3-6E4B-4DDC-AAED-E5FD72CF4EA0}" cxnId="{989CDAFC-4F8C-4830-AD5C-E1FAF205D2B7}" type="sibTrans">
      <dgm:prSet/>
      <dgm:spPr/>
      <dgm:t>
        <a:bodyPr/>
        <a:lstStyle/>
        <a:p>
          <a:endParaRPr lang="zh-CN" altLang="en-US"/>
        </a:p>
      </dgm:t>
    </dgm:pt>
    <dgm:pt modelId="{E0809930-9C83-42E3-B1FA-5BCF2A34C99E}">
      <dgm:prSet/>
      <dgm:spPr/>
      <dgm:t>
        <a:bodyPr/>
        <a:lstStyle/>
        <a:p>
          <a:pPr rtl="0"/>
          <a:r>
            <a:rPr lang="zh-CN" dirty="0"/>
            <a:t>如果每个人开始都</a:t>
          </a:r>
          <a:r>
            <a:rPr lang="zh-CN" b="1" dirty="0">
              <a:solidFill>
                <a:srgbClr val="FF0000"/>
              </a:solidFill>
            </a:rPr>
            <a:t>先拿自己左边的筷子</a:t>
          </a:r>
          <a:endParaRPr lang="zh-CN" dirty="0">
            <a:solidFill>
              <a:srgbClr val="FF0000"/>
            </a:solidFill>
          </a:endParaRPr>
        </a:p>
      </dgm:t>
    </dgm:pt>
    <dgm:pt modelId="{ED32CEEF-FE2F-4CB6-83C4-B7283CB4A82E}" cxnId="{F267AF8E-B93D-4D26-B8F1-BAADB3A6664D}" type="parTrans">
      <dgm:prSet/>
      <dgm:spPr/>
      <dgm:t>
        <a:bodyPr/>
        <a:lstStyle/>
        <a:p>
          <a:endParaRPr lang="zh-CN" altLang="en-US"/>
        </a:p>
      </dgm:t>
    </dgm:pt>
    <dgm:pt modelId="{9D691CEA-1722-45B0-8549-81778CBB8679}" cxnId="{F267AF8E-B93D-4D26-B8F1-BAADB3A6664D}" type="sibTrans">
      <dgm:prSet/>
      <dgm:spPr/>
      <dgm:t>
        <a:bodyPr/>
        <a:lstStyle/>
        <a:p>
          <a:endParaRPr lang="zh-CN" altLang="en-US"/>
        </a:p>
      </dgm:t>
    </dgm:pt>
    <dgm:pt modelId="{534F7406-3EC4-4E7F-8653-A6164C2A0C89}">
      <dgm:prSet/>
      <dgm:spPr/>
      <dgm:t>
        <a:bodyPr/>
        <a:lstStyle/>
        <a:p>
          <a:pPr rtl="0"/>
          <a:r>
            <a:rPr lang="zh-CN" dirty="0"/>
            <a:t>可能导致人手一根筷子，而拿不到第二根筷子</a:t>
          </a:r>
        </a:p>
      </dgm:t>
    </dgm:pt>
    <dgm:pt modelId="{C96521B1-0A70-4BCF-AB16-2A146CCAF876}" cxnId="{65F62170-8518-4B1B-92FC-5715160EB67C}" type="parTrans">
      <dgm:prSet/>
      <dgm:spPr/>
      <dgm:t>
        <a:bodyPr/>
        <a:lstStyle/>
        <a:p>
          <a:endParaRPr lang="zh-CN" altLang="en-US"/>
        </a:p>
      </dgm:t>
    </dgm:pt>
    <dgm:pt modelId="{763746B8-9702-433D-B21E-43B318B71E15}" cxnId="{65F62170-8518-4B1B-92FC-5715160EB67C}" type="sibTrans">
      <dgm:prSet/>
      <dgm:spPr/>
      <dgm:t>
        <a:bodyPr/>
        <a:lstStyle/>
        <a:p>
          <a:endParaRPr lang="zh-CN" altLang="en-US"/>
        </a:p>
      </dgm:t>
    </dgm:pt>
    <dgm:pt modelId="{5E7D85D0-6808-44B2-9B9C-BB64AE9E2252}">
      <dgm:prSet/>
      <dgm:spPr/>
      <dgm:t>
        <a:bodyPr/>
        <a:lstStyle/>
        <a:p>
          <a:pPr rtl="0"/>
          <a:r>
            <a:rPr lang="zh-CN" dirty="0"/>
            <a:t>从而全部</a:t>
          </a:r>
          <a:r>
            <a:rPr lang="zh-CN" dirty="0">
              <a:solidFill>
                <a:srgbClr val="FF0000"/>
              </a:solidFill>
            </a:rPr>
            <a:t>阻塞</a:t>
          </a:r>
          <a:r>
            <a:rPr lang="zh-CN" dirty="0"/>
            <a:t>，引起</a:t>
          </a:r>
          <a:r>
            <a:rPr lang="zh-CN" dirty="0">
              <a:solidFill>
                <a:srgbClr val="FF0000"/>
              </a:solidFill>
            </a:rPr>
            <a:t>死锁</a:t>
          </a:r>
          <a:r>
            <a:rPr lang="zh-CN" dirty="0"/>
            <a:t>。</a:t>
          </a:r>
        </a:p>
      </dgm:t>
    </dgm:pt>
    <dgm:pt modelId="{E3CEA558-41BB-45FE-BD0D-02F02244267E}" cxnId="{E2A455C7-7255-4467-A9B3-AFFD5F2845F5}" type="parTrans">
      <dgm:prSet/>
      <dgm:spPr/>
      <dgm:t>
        <a:bodyPr/>
        <a:lstStyle/>
        <a:p>
          <a:endParaRPr lang="zh-CN" altLang="en-US"/>
        </a:p>
      </dgm:t>
    </dgm:pt>
    <dgm:pt modelId="{2C908D3B-950E-4471-A6B2-8328D76906D1}" cxnId="{E2A455C7-7255-4467-A9B3-AFFD5F2845F5}" type="sibTrans">
      <dgm:prSet/>
      <dgm:spPr/>
      <dgm:t>
        <a:bodyPr/>
        <a:lstStyle/>
        <a:p>
          <a:endParaRPr lang="zh-CN" altLang="en-US"/>
        </a:p>
      </dgm:t>
    </dgm:pt>
    <dgm:pt modelId="{C1886B3A-4821-44E5-B27B-45502953D5DC}">
      <dgm:prSet/>
      <dgm:spPr/>
      <dgm:t>
        <a:bodyPr/>
        <a:lstStyle/>
        <a:p>
          <a:pPr rtl="0"/>
          <a:r>
            <a:rPr lang="zh-CN" b="1"/>
            <a:t>解决办法</a:t>
          </a:r>
          <a:endParaRPr lang="zh-CN"/>
        </a:p>
      </dgm:t>
    </dgm:pt>
    <dgm:pt modelId="{84638180-97F4-4526-B275-349E855E9090}" cxnId="{24A56D9C-78D3-4E17-A1CE-11ED8BADD1C0}" type="parTrans">
      <dgm:prSet/>
      <dgm:spPr/>
      <dgm:t>
        <a:bodyPr/>
        <a:lstStyle/>
        <a:p>
          <a:endParaRPr lang="zh-CN" altLang="en-US"/>
        </a:p>
      </dgm:t>
    </dgm:pt>
    <dgm:pt modelId="{BABC4A8F-CF4A-448C-AAD3-B16793BA7301}" cxnId="{24A56D9C-78D3-4E17-A1CE-11ED8BADD1C0}" type="sibTrans">
      <dgm:prSet/>
      <dgm:spPr/>
      <dgm:t>
        <a:bodyPr/>
        <a:lstStyle/>
        <a:p>
          <a:endParaRPr lang="zh-CN" altLang="en-US"/>
        </a:p>
      </dgm:t>
    </dgm:pt>
    <dgm:pt modelId="{E5F2F0F4-52A0-468B-A77D-F30619BD72CF}">
      <dgm:prSet phldr="0" custT="0"/>
      <dgm:spPr/>
      <dgm:t>
        <a:bodyPr vert="horz" wrap="square"/>
        <a:p>
          <a:pPr rtl="0"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dirty="0">
              <a:solidFill>
                <a:schemeClr val="tx1"/>
              </a:solidFill>
            </a:rPr>
            <a:t>至多只允许四个人“同时”拿左边的筷子，最终保证至少一个人能吃上饭。</a:t>
          </a:r>
          <a:r>
            <a:rPr lang="zh-CN" dirty="0"/>
            <a:t/>
          </a:r>
          <a:endParaRPr lang="zh-CN" dirty="0"/>
        </a:p>
      </dgm:t>
    </dgm:pt>
    <dgm:pt modelId="{3E245D07-AFFB-452E-8E50-1E3EABCDB215}" cxnId="{A25ECF0B-22E1-4CEF-82C2-2C9FA4ABD134}" type="parTrans">
      <dgm:prSet/>
      <dgm:spPr/>
      <dgm:t>
        <a:bodyPr/>
        <a:lstStyle/>
        <a:p>
          <a:endParaRPr lang="zh-CN" altLang="en-US"/>
        </a:p>
      </dgm:t>
    </dgm:pt>
    <dgm:pt modelId="{501688ED-8BB3-40BC-A495-5EB7AD4A7065}" cxnId="{A25ECF0B-22E1-4CEF-82C2-2C9FA4ABD134}" type="sibTrans">
      <dgm:prSet/>
      <dgm:spPr/>
      <dgm:t>
        <a:bodyPr/>
        <a:lstStyle/>
        <a:p>
          <a:endParaRPr lang="zh-CN" altLang="en-US"/>
        </a:p>
      </dgm:t>
    </dgm:pt>
    <dgm:pt modelId="{727DE369-B230-455A-80C2-BCBC875B8C3F}">
      <dgm:prSet phldr="0" custT="0"/>
      <dgm:spPr/>
      <dgm:t>
        <a:bodyPr vert="horz" wrap="square"/>
        <a:p>
          <a:pPr rtl="0"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b="1" dirty="0">
              <a:solidFill>
                <a:srgbClr val="FF0000"/>
              </a:solidFill>
            </a:rPr>
            <a:t>仅当左右筷子均可用时，才允许他拿筷子进餐。</a:t>
          </a:r>
          <a:r>
            <a:rPr lang="en-US" b="1" dirty="0">
              <a:solidFill>
                <a:srgbClr val="FF0000"/>
              </a:solidFill>
            </a:rPr>
            <a:t>(</a:t>
          </a:r>
          <a:r>
            <a:rPr lang="en-US" b="1" dirty="0">
              <a:solidFill>
                <a:srgbClr val="FF0000"/>
              </a:solidFill>
            </a:rPr>
            <a:t>AND</a:t>
          </a:r>
          <a:r>
            <a:rPr lang="zh-CN" b="1" dirty="0">
              <a:solidFill>
                <a:srgbClr val="FF0000"/>
              </a:solidFill>
            </a:rPr>
            <a:t>信号量</a:t>
          </a:r>
          <a:r>
            <a:rPr lang="en-US" b="1" dirty="0">
              <a:solidFill>
                <a:srgbClr val="FF0000"/>
              </a:solidFill>
            </a:rPr>
            <a:t>)</a:t>
          </a:r>
          <a:r>
            <a:rPr lang="zh-CN" dirty="0">
              <a:solidFill>
                <a:schemeClr val="tx1"/>
              </a:solidFill>
            </a:rPr>
            <a:t/>
          </a:r>
          <a:endParaRPr lang="zh-CN" dirty="0">
            <a:solidFill>
              <a:schemeClr val="tx1"/>
            </a:solidFill>
          </a:endParaRPr>
        </a:p>
      </dgm:t>
    </dgm:pt>
    <dgm:pt modelId="{F133A70E-4B70-46FF-87FD-2B66AC1A3ED7}" cxnId="{4859834E-58DC-42D1-9673-E0799192FFEA}" type="parTrans">
      <dgm:prSet/>
      <dgm:spPr/>
    </dgm:pt>
    <dgm:pt modelId="{94C3BCF0-3296-4397-A71E-77EC41840138}" cxnId="{4859834E-58DC-42D1-9673-E0799192FFEA}" type="sibTrans">
      <dgm:prSet/>
      <dgm:spPr/>
    </dgm:pt>
    <dgm:pt modelId="{3100858A-B065-4BBB-8B9D-6320B8A2B767}">
      <dgm:prSet phldr="0" custT="0"/>
      <dgm:spPr/>
      <dgm:t>
        <a:bodyPr vert="horz" wrap="square"/>
        <a:p>
          <a:pPr rtl="0"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dirty="0">
              <a:solidFill>
                <a:schemeClr val="tx1"/>
              </a:solidFill>
            </a:rPr>
            <a:t>规定</a:t>
          </a:r>
          <a:r>
            <a:rPr lang="zh-CN" dirty="0">
              <a:solidFill>
                <a:schemeClr val="tx1"/>
              </a:solidFill>
            </a:rPr>
            <a:t>奇数号</a:t>
          </a:r>
          <a:r>
            <a:rPr lang="zh-CN" dirty="0">
              <a:solidFill>
                <a:schemeClr val="tx1"/>
              </a:solidFill>
            </a:rPr>
            <a:t>哲学家先拿起他</a:t>
          </a:r>
          <a:r>
            <a:rPr lang="zh-CN" dirty="0">
              <a:solidFill>
                <a:schemeClr val="tx1"/>
              </a:solidFill>
            </a:rPr>
            <a:t>左边</a:t>
          </a:r>
          <a:r>
            <a:rPr lang="zh-CN" dirty="0">
              <a:solidFill>
                <a:schemeClr val="tx1"/>
              </a:solidFill>
            </a:rPr>
            <a:t>的筷子，再拿右边的筷子；而</a:t>
          </a:r>
          <a:r>
            <a:rPr lang="zh-CN" dirty="0">
              <a:solidFill>
                <a:schemeClr val="tx1"/>
              </a:solidFill>
            </a:rPr>
            <a:t>偶数号</a:t>
          </a:r>
          <a:r>
            <a:rPr lang="zh-CN" dirty="0">
              <a:solidFill>
                <a:schemeClr val="tx1"/>
              </a:solidFill>
            </a:rPr>
            <a:t>哲学家先拿起他</a:t>
          </a:r>
          <a:r>
            <a:rPr lang="zh-CN" dirty="0">
              <a:solidFill>
                <a:schemeClr val="tx1"/>
              </a:solidFill>
            </a:rPr>
            <a:t>右边</a:t>
          </a:r>
          <a:r>
            <a:rPr lang="zh-CN" dirty="0">
              <a:solidFill>
                <a:schemeClr val="tx1"/>
              </a:solidFill>
            </a:rPr>
            <a:t>的筷子，再拿左边的筷子。</a:t>
          </a:r>
          <a:r>
            <a:rPr lang="zh-CN" dirty="0">
              <a:solidFill>
                <a:schemeClr val="tx1"/>
              </a:solidFill>
            </a:rPr>
            <a:t/>
          </a:r>
          <a:endParaRPr lang="zh-CN" dirty="0">
            <a:solidFill>
              <a:schemeClr val="tx1"/>
            </a:solidFill>
          </a:endParaRPr>
        </a:p>
      </dgm:t>
    </dgm:pt>
    <dgm:pt modelId="{22F5684D-F659-4119-A1CE-065D25D07624}" cxnId="{B2681984-BB2E-4DFB-B25A-EBEC0786A984}" type="parTrans">
      <dgm:prSet/>
      <dgm:spPr/>
    </dgm:pt>
    <dgm:pt modelId="{AEC7D38D-FA0C-4EEB-99DC-9EAB7338BA87}" cxnId="{B2681984-BB2E-4DFB-B25A-EBEC0786A984}" type="sibTrans">
      <dgm:prSet/>
      <dgm:spPr/>
    </dgm:pt>
    <dgm:pt modelId="{2ACF4914-05D9-4FEC-9D1A-6D9B53B5DA61}" type="pres">
      <dgm:prSet presAssocID="{F4E59D01-0F3C-4779-8590-182EE33CE9A0}" presName="linear" presStyleCnt="0">
        <dgm:presLayoutVars>
          <dgm:dir/>
          <dgm:animLvl val="lvl"/>
          <dgm:resizeHandles val="exact"/>
        </dgm:presLayoutVars>
      </dgm:prSet>
      <dgm:spPr/>
    </dgm:pt>
    <dgm:pt modelId="{F759FDA4-703E-405C-9369-1BE7A2D94A44}" type="pres">
      <dgm:prSet presAssocID="{1672ABF6-E717-43B9-ABA3-DE0866325F50}" presName="parentLin" presStyleCnt="0"/>
      <dgm:spPr/>
    </dgm:pt>
    <dgm:pt modelId="{0D03E08F-26B6-4F32-82B8-BD19D15755A3}" type="pres">
      <dgm:prSet presAssocID="{1672ABF6-E717-43B9-ABA3-DE0866325F50}" presName="parentLeftMargin" presStyleCnt="0"/>
      <dgm:spPr/>
    </dgm:pt>
    <dgm:pt modelId="{2F5AAA38-FFDD-4979-919B-CA76FEC2443F}" type="pres">
      <dgm:prSet presAssocID="{1672ABF6-E717-43B9-ABA3-DE0866325F5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9653A0D-ABA5-4286-9E27-0C57A97FA2F5}" type="pres">
      <dgm:prSet presAssocID="{1672ABF6-E717-43B9-ABA3-DE0866325F50}" presName="negativeSpace" presStyleCnt="0"/>
      <dgm:spPr/>
    </dgm:pt>
    <dgm:pt modelId="{374E167B-612C-405B-807F-1E15A5A3387E}" type="pres">
      <dgm:prSet presAssocID="{1672ABF6-E717-43B9-ABA3-DE0866325F50}" presName="childText" presStyleLbl="conFgAcc1" presStyleIdx="0" presStyleCnt="2">
        <dgm:presLayoutVars>
          <dgm:bulletEnabled val="1"/>
        </dgm:presLayoutVars>
      </dgm:prSet>
      <dgm:spPr/>
    </dgm:pt>
    <dgm:pt modelId="{A7000C13-D483-43E3-94C9-310E0D974407}" type="pres">
      <dgm:prSet presAssocID="{F06F64A3-6E4B-4DDC-AAED-E5FD72CF4EA0}" presName="spaceBetweenRectangles" presStyleCnt="0"/>
      <dgm:spPr/>
    </dgm:pt>
    <dgm:pt modelId="{E0A2566A-791C-42E0-8F8B-E9A8E50B3792}" type="pres">
      <dgm:prSet presAssocID="{C1886B3A-4821-44E5-B27B-45502953D5DC}" presName="parentLin" presStyleCnt="0"/>
      <dgm:spPr/>
    </dgm:pt>
    <dgm:pt modelId="{3A624E01-B6A8-41D8-A950-74D873097522}" type="pres">
      <dgm:prSet presAssocID="{C1886B3A-4821-44E5-B27B-45502953D5DC}" presName="parentLeftMargin" presStyleCnt="0"/>
      <dgm:spPr/>
    </dgm:pt>
    <dgm:pt modelId="{FE6CBA58-E3DB-4F2A-AF47-DE44C17CBA10}" type="pres">
      <dgm:prSet presAssocID="{C1886B3A-4821-44E5-B27B-45502953D5D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C2965FD-2766-47BC-93DF-B86E34070EC6}" type="pres">
      <dgm:prSet presAssocID="{C1886B3A-4821-44E5-B27B-45502953D5DC}" presName="negativeSpace" presStyleCnt="0"/>
      <dgm:spPr/>
    </dgm:pt>
    <dgm:pt modelId="{371DFD72-5714-44A2-A1A8-FE6AF67A0A5E}" type="pres">
      <dgm:prSet presAssocID="{C1886B3A-4821-44E5-B27B-45502953D5DC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989CDAFC-4F8C-4830-AD5C-E1FAF205D2B7}" srcId="{F4E59D01-0F3C-4779-8590-182EE33CE9A0}" destId="{1672ABF6-E717-43B9-ABA3-DE0866325F50}" srcOrd="0" destOrd="0" parTransId="{8093C9AA-87D6-44C3-ABD6-52A5A76B1AF2}" sibTransId="{F06F64A3-6E4B-4DDC-AAED-E5FD72CF4EA0}"/>
    <dgm:cxn modelId="{F267AF8E-B93D-4D26-B8F1-BAADB3A6664D}" srcId="{1672ABF6-E717-43B9-ABA3-DE0866325F50}" destId="{E0809930-9C83-42E3-B1FA-5BCF2A34C99E}" srcOrd="0" destOrd="0" parTransId="{ED32CEEF-FE2F-4CB6-83C4-B7283CB4A82E}" sibTransId="{9D691CEA-1722-45B0-8549-81778CBB8679}"/>
    <dgm:cxn modelId="{65F62170-8518-4B1B-92FC-5715160EB67C}" srcId="{1672ABF6-E717-43B9-ABA3-DE0866325F50}" destId="{534F7406-3EC4-4E7F-8653-A6164C2A0C89}" srcOrd="1" destOrd="0" parTransId="{C96521B1-0A70-4BCF-AB16-2A146CCAF876}" sibTransId="{763746B8-9702-433D-B21E-43B318B71E15}"/>
    <dgm:cxn modelId="{E2A455C7-7255-4467-A9B3-AFFD5F2845F5}" srcId="{1672ABF6-E717-43B9-ABA3-DE0866325F50}" destId="{5E7D85D0-6808-44B2-9B9C-BB64AE9E2252}" srcOrd="2" destOrd="0" parTransId="{E3CEA558-41BB-45FE-BD0D-02F02244267E}" sibTransId="{2C908D3B-950E-4471-A6B2-8328D76906D1}"/>
    <dgm:cxn modelId="{24A56D9C-78D3-4E17-A1CE-11ED8BADD1C0}" srcId="{F4E59D01-0F3C-4779-8590-182EE33CE9A0}" destId="{C1886B3A-4821-44E5-B27B-45502953D5DC}" srcOrd="1" destOrd="0" parTransId="{84638180-97F4-4526-B275-349E855E9090}" sibTransId="{BABC4A8F-CF4A-448C-AAD3-B16793BA7301}"/>
    <dgm:cxn modelId="{A25ECF0B-22E1-4CEF-82C2-2C9FA4ABD134}" srcId="{C1886B3A-4821-44E5-B27B-45502953D5DC}" destId="{E5F2F0F4-52A0-468B-A77D-F30619BD72CF}" srcOrd="0" destOrd="1" parTransId="{3E245D07-AFFB-452E-8E50-1E3EABCDB215}" sibTransId="{501688ED-8BB3-40BC-A495-5EB7AD4A7065}"/>
    <dgm:cxn modelId="{4859834E-58DC-42D1-9673-E0799192FFEA}" srcId="{C1886B3A-4821-44E5-B27B-45502953D5DC}" destId="{727DE369-B230-455A-80C2-BCBC875B8C3F}" srcOrd="1" destOrd="1" parTransId="{F133A70E-4B70-46FF-87FD-2B66AC1A3ED7}" sibTransId="{94C3BCF0-3296-4397-A71E-77EC41840138}"/>
    <dgm:cxn modelId="{B2681984-BB2E-4DFB-B25A-EBEC0786A984}" srcId="{C1886B3A-4821-44E5-B27B-45502953D5DC}" destId="{3100858A-B065-4BBB-8B9D-6320B8A2B767}" srcOrd="2" destOrd="1" parTransId="{22F5684D-F659-4119-A1CE-065D25D07624}" sibTransId="{AEC7D38D-FA0C-4EEB-99DC-9EAB7338BA87}"/>
    <dgm:cxn modelId="{A9BEB67D-EBB0-47A9-8838-F23CD7FD8805}" type="presOf" srcId="{F4E59D01-0F3C-4779-8590-182EE33CE9A0}" destId="{2ACF4914-05D9-4FEC-9D1A-6D9B53B5DA61}" srcOrd="0" destOrd="0" presId="urn:microsoft.com/office/officeart/2005/8/layout/list1"/>
    <dgm:cxn modelId="{C2178098-117A-4AE0-A67A-C8C2022E18F2}" type="presParOf" srcId="{2ACF4914-05D9-4FEC-9D1A-6D9B53B5DA61}" destId="{F759FDA4-703E-405C-9369-1BE7A2D94A44}" srcOrd="0" destOrd="0" presId="urn:microsoft.com/office/officeart/2005/8/layout/list1"/>
    <dgm:cxn modelId="{D150250A-BAF6-453E-AF09-534EA1E25802}" type="presParOf" srcId="{F759FDA4-703E-405C-9369-1BE7A2D94A44}" destId="{0D03E08F-26B6-4F32-82B8-BD19D15755A3}" srcOrd="0" destOrd="0" presId="urn:microsoft.com/office/officeart/2005/8/layout/list1"/>
    <dgm:cxn modelId="{CCA73ED1-73B7-4620-8317-BED5C8A14CB1}" type="presOf" srcId="{1672ABF6-E717-43B9-ABA3-DE0866325F50}" destId="{0D03E08F-26B6-4F32-82B8-BD19D15755A3}" srcOrd="0" destOrd="0" presId="urn:microsoft.com/office/officeart/2005/8/layout/list1"/>
    <dgm:cxn modelId="{492B0EFB-BC25-407F-B0B8-3387E4946C25}" type="presParOf" srcId="{F759FDA4-703E-405C-9369-1BE7A2D94A44}" destId="{2F5AAA38-FFDD-4979-919B-CA76FEC2443F}" srcOrd="1" destOrd="0" presId="urn:microsoft.com/office/officeart/2005/8/layout/list1"/>
    <dgm:cxn modelId="{156F9B91-9208-4AF9-AA99-E8082FF3D169}" type="presOf" srcId="{1672ABF6-E717-43B9-ABA3-DE0866325F50}" destId="{2F5AAA38-FFDD-4979-919B-CA76FEC2443F}" srcOrd="0" destOrd="0" presId="urn:microsoft.com/office/officeart/2005/8/layout/list1"/>
    <dgm:cxn modelId="{3BDAD664-02A2-4530-8165-A86E8D77C47E}" type="presParOf" srcId="{2ACF4914-05D9-4FEC-9D1A-6D9B53B5DA61}" destId="{29653A0D-ABA5-4286-9E27-0C57A97FA2F5}" srcOrd="1" destOrd="0" presId="urn:microsoft.com/office/officeart/2005/8/layout/list1"/>
    <dgm:cxn modelId="{30A23AAB-2BC8-4A53-800F-A5A536895F16}" type="presParOf" srcId="{2ACF4914-05D9-4FEC-9D1A-6D9B53B5DA61}" destId="{374E167B-612C-405B-807F-1E15A5A3387E}" srcOrd="2" destOrd="0" presId="urn:microsoft.com/office/officeart/2005/8/layout/list1"/>
    <dgm:cxn modelId="{0AA4C12E-92EF-4411-9FEE-EFD23BD7C20F}" type="presOf" srcId="{E0809930-9C83-42E3-B1FA-5BCF2A34C99E}" destId="{374E167B-612C-405B-807F-1E15A5A3387E}" srcOrd="0" destOrd="0" presId="urn:microsoft.com/office/officeart/2005/8/layout/list1"/>
    <dgm:cxn modelId="{0DE12925-E776-4698-B826-7710157DBEA7}" type="presOf" srcId="{534F7406-3EC4-4E7F-8653-A6164C2A0C89}" destId="{374E167B-612C-405B-807F-1E15A5A3387E}" srcOrd="0" destOrd="1" presId="urn:microsoft.com/office/officeart/2005/8/layout/list1"/>
    <dgm:cxn modelId="{21D65C39-7A20-49D6-8C2E-407FDA69AC29}" type="presOf" srcId="{5E7D85D0-6808-44B2-9B9C-BB64AE9E2252}" destId="{374E167B-612C-405B-807F-1E15A5A3387E}" srcOrd="0" destOrd="2" presId="urn:microsoft.com/office/officeart/2005/8/layout/list1"/>
    <dgm:cxn modelId="{3BA1F4C7-E1ED-4FB6-BC27-D3A797504B93}" type="presParOf" srcId="{2ACF4914-05D9-4FEC-9D1A-6D9B53B5DA61}" destId="{A7000C13-D483-43E3-94C9-310E0D974407}" srcOrd="3" destOrd="0" presId="urn:microsoft.com/office/officeart/2005/8/layout/list1"/>
    <dgm:cxn modelId="{4BF0AB47-9F3A-43ED-8316-258798D80421}" type="presParOf" srcId="{2ACF4914-05D9-4FEC-9D1A-6D9B53B5DA61}" destId="{E0A2566A-791C-42E0-8F8B-E9A8E50B3792}" srcOrd="4" destOrd="0" presId="urn:microsoft.com/office/officeart/2005/8/layout/list1"/>
    <dgm:cxn modelId="{499C5164-EF59-4990-B6F3-DAAEAF425C99}" type="presParOf" srcId="{E0A2566A-791C-42E0-8F8B-E9A8E50B3792}" destId="{3A624E01-B6A8-41D8-A950-74D873097522}" srcOrd="0" destOrd="4" presId="urn:microsoft.com/office/officeart/2005/8/layout/list1"/>
    <dgm:cxn modelId="{A086849F-7AD8-4AE7-BE08-F8F8B057A522}" type="presOf" srcId="{C1886B3A-4821-44E5-B27B-45502953D5DC}" destId="{3A624E01-B6A8-41D8-A950-74D873097522}" srcOrd="0" destOrd="0" presId="urn:microsoft.com/office/officeart/2005/8/layout/list1"/>
    <dgm:cxn modelId="{8C404DDC-DC67-43E6-87C8-B5B5E3CF1767}" type="presParOf" srcId="{E0A2566A-791C-42E0-8F8B-E9A8E50B3792}" destId="{FE6CBA58-E3DB-4F2A-AF47-DE44C17CBA10}" srcOrd="1" destOrd="4" presId="urn:microsoft.com/office/officeart/2005/8/layout/list1"/>
    <dgm:cxn modelId="{B868D30C-450A-4129-8FD4-D569FE2F53A5}" type="presOf" srcId="{C1886B3A-4821-44E5-B27B-45502953D5DC}" destId="{FE6CBA58-E3DB-4F2A-AF47-DE44C17CBA10}" srcOrd="0" destOrd="0" presId="urn:microsoft.com/office/officeart/2005/8/layout/list1"/>
    <dgm:cxn modelId="{8EC18EBF-D52F-4114-B9B3-988147F4C779}" type="presParOf" srcId="{2ACF4914-05D9-4FEC-9D1A-6D9B53B5DA61}" destId="{7C2965FD-2766-47BC-93DF-B86E34070EC6}" srcOrd="5" destOrd="0" presId="urn:microsoft.com/office/officeart/2005/8/layout/list1"/>
    <dgm:cxn modelId="{423E5AE2-0DC8-4EC9-BF38-D846D4B28A5C}" type="presParOf" srcId="{2ACF4914-05D9-4FEC-9D1A-6D9B53B5DA61}" destId="{371DFD72-5714-44A2-A1A8-FE6AF67A0A5E}" srcOrd="6" destOrd="0" presId="urn:microsoft.com/office/officeart/2005/8/layout/list1"/>
    <dgm:cxn modelId="{FCB0BA71-79E9-4008-BC5B-B1859464CB3A}" type="presOf" srcId="{E5F2F0F4-52A0-468B-A77D-F30619BD72CF}" destId="{371DFD72-5714-44A2-A1A8-FE6AF67A0A5E}" srcOrd="0" destOrd="0" presId="urn:microsoft.com/office/officeart/2005/8/layout/list1"/>
    <dgm:cxn modelId="{B8522E9A-9728-44D6-8A00-5B910D376730}" type="presOf" srcId="{727DE369-B230-455A-80C2-BCBC875B8C3F}" destId="{371DFD72-5714-44A2-A1A8-FE6AF67A0A5E}" srcOrd="0" destOrd="1" presId="urn:microsoft.com/office/officeart/2005/8/layout/list1"/>
    <dgm:cxn modelId="{CA9FCE52-52D6-4B26-8B82-7520EDBA14B8}" type="presOf" srcId="{3100858A-B065-4BBB-8B9D-6320B8A2B767}" destId="{371DFD72-5714-44A2-A1A8-FE6AF67A0A5E}" srcOrd="0" destOrd="2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F4E59D01-0F3C-4779-8590-182EE33CE9A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1672ABF6-E717-43B9-ABA3-DE0866325F50}">
      <dgm:prSet/>
      <dgm:spPr/>
      <dgm:t>
        <a:bodyPr/>
        <a:lstStyle/>
        <a:p>
          <a:pPr rtl="0"/>
          <a:r>
            <a:rPr lang="zh-CN" b="1"/>
            <a:t>缺点</a:t>
          </a:r>
          <a:endParaRPr lang="zh-CN"/>
        </a:p>
      </dgm:t>
    </dgm:pt>
    <dgm:pt modelId="{8093C9AA-87D6-44C3-ABD6-52A5A76B1AF2}" cxnId="{6CF6AA62-3287-4A66-BAA6-E75CCF1B28CD}" type="parTrans">
      <dgm:prSet/>
      <dgm:spPr/>
      <dgm:t>
        <a:bodyPr/>
        <a:lstStyle/>
        <a:p>
          <a:endParaRPr lang="zh-CN" altLang="en-US"/>
        </a:p>
      </dgm:t>
    </dgm:pt>
    <dgm:pt modelId="{F06F64A3-6E4B-4DDC-AAED-E5FD72CF4EA0}" cxnId="{6CF6AA62-3287-4A66-BAA6-E75CCF1B28CD}" type="sibTrans">
      <dgm:prSet/>
      <dgm:spPr/>
      <dgm:t>
        <a:bodyPr/>
        <a:lstStyle/>
        <a:p>
          <a:endParaRPr lang="zh-CN" altLang="en-US"/>
        </a:p>
      </dgm:t>
    </dgm:pt>
    <dgm:pt modelId="{E0809930-9C83-42E3-B1FA-5BCF2A34C99E}">
      <dgm:prSet/>
      <dgm:spPr/>
      <dgm:t>
        <a:bodyPr/>
        <a:lstStyle/>
        <a:p>
          <a:pPr rtl="0"/>
          <a:r>
            <a:rPr lang="zh-CN" dirty="0"/>
            <a:t>如果每个人开始都</a:t>
          </a:r>
          <a:r>
            <a:rPr lang="zh-CN" b="1" dirty="0">
              <a:solidFill>
                <a:srgbClr val="FF0000"/>
              </a:solidFill>
            </a:rPr>
            <a:t>先拿自己左边的筷子</a:t>
          </a:r>
          <a:endParaRPr lang="zh-CN" dirty="0">
            <a:solidFill>
              <a:srgbClr val="FF0000"/>
            </a:solidFill>
          </a:endParaRPr>
        </a:p>
      </dgm:t>
    </dgm:pt>
    <dgm:pt modelId="{ED32CEEF-FE2F-4CB6-83C4-B7283CB4A82E}" cxnId="{4CCC0E48-17F0-4BA9-96B0-D9BAD96B049F}" type="parTrans">
      <dgm:prSet/>
      <dgm:spPr/>
      <dgm:t>
        <a:bodyPr/>
        <a:lstStyle/>
        <a:p>
          <a:endParaRPr lang="zh-CN" altLang="en-US"/>
        </a:p>
      </dgm:t>
    </dgm:pt>
    <dgm:pt modelId="{9D691CEA-1722-45B0-8549-81778CBB8679}" cxnId="{4CCC0E48-17F0-4BA9-96B0-D9BAD96B049F}" type="sibTrans">
      <dgm:prSet/>
      <dgm:spPr/>
      <dgm:t>
        <a:bodyPr/>
        <a:lstStyle/>
        <a:p>
          <a:endParaRPr lang="zh-CN" altLang="en-US"/>
        </a:p>
      </dgm:t>
    </dgm:pt>
    <dgm:pt modelId="{534F7406-3EC4-4E7F-8653-A6164C2A0C89}">
      <dgm:prSet/>
      <dgm:spPr/>
      <dgm:t>
        <a:bodyPr/>
        <a:lstStyle/>
        <a:p>
          <a:pPr rtl="0"/>
          <a:r>
            <a:rPr lang="zh-CN" dirty="0"/>
            <a:t>可能导致人手一根筷子，而拿不到第二根筷子</a:t>
          </a:r>
        </a:p>
      </dgm:t>
    </dgm:pt>
    <dgm:pt modelId="{C96521B1-0A70-4BCF-AB16-2A146CCAF876}" cxnId="{41A28A5F-EE69-4A18-8D9C-5C18FE92C485}" type="parTrans">
      <dgm:prSet/>
      <dgm:spPr/>
      <dgm:t>
        <a:bodyPr/>
        <a:lstStyle/>
        <a:p>
          <a:endParaRPr lang="zh-CN" altLang="en-US"/>
        </a:p>
      </dgm:t>
    </dgm:pt>
    <dgm:pt modelId="{763746B8-9702-433D-B21E-43B318B71E15}" cxnId="{41A28A5F-EE69-4A18-8D9C-5C18FE92C485}" type="sibTrans">
      <dgm:prSet/>
      <dgm:spPr/>
      <dgm:t>
        <a:bodyPr/>
        <a:lstStyle/>
        <a:p>
          <a:endParaRPr lang="zh-CN" altLang="en-US"/>
        </a:p>
      </dgm:t>
    </dgm:pt>
    <dgm:pt modelId="{5E7D85D0-6808-44B2-9B9C-BB64AE9E2252}">
      <dgm:prSet/>
      <dgm:spPr/>
      <dgm:t>
        <a:bodyPr/>
        <a:lstStyle/>
        <a:p>
          <a:pPr rtl="0"/>
          <a:r>
            <a:rPr lang="zh-CN" dirty="0"/>
            <a:t>从而全部</a:t>
          </a:r>
          <a:r>
            <a:rPr lang="zh-CN" dirty="0">
              <a:solidFill>
                <a:srgbClr val="FF0000"/>
              </a:solidFill>
            </a:rPr>
            <a:t>阻塞</a:t>
          </a:r>
          <a:r>
            <a:rPr lang="zh-CN" dirty="0"/>
            <a:t>，引起</a:t>
          </a:r>
          <a:r>
            <a:rPr lang="zh-CN" dirty="0">
              <a:solidFill>
                <a:srgbClr val="FF0000"/>
              </a:solidFill>
            </a:rPr>
            <a:t>死锁</a:t>
          </a:r>
          <a:r>
            <a:rPr lang="zh-CN" dirty="0"/>
            <a:t>。</a:t>
          </a:r>
        </a:p>
      </dgm:t>
    </dgm:pt>
    <dgm:pt modelId="{E3CEA558-41BB-45FE-BD0D-02F02244267E}" cxnId="{CE29C834-A6E5-4411-9A81-CE6C10FD0D13}" type="parTrans">
      <dgm:prSet/>
      <dgm:spPr/>
      <dgm:t>
        <a:bodyPr/>
        <a:lstStyle/>
        <a:p>
          <a:endParaRPr lang="zh-CN" altLang="en-US"/>
        </a:p>
      </dgm:t>
    </dgm:pt>
    <dgm:pt modelId="{2C908D3B-950E-4471-A6B2-8328D76906D1}" cxnId="{CE29C834-A6E5-4411-9A81-CE6C10FD0D13}" type="sibTrans">
      <dgm:prSet/>
      <dgm:spPr/>
      <dgm:t>
        <a:bodyPr/>
        <a:lstStyle/>
        <a:p>
          <a:endParaRPr lang="zh-CN" altLang="en-US"/>
        </a:p>
      </dgm:t>
    </dgm:pt>
    <dgm:pt modelId="{C1886B3A-4821-44E5-B27B-45502953D5DC}">
      <dgm:prSet/>
      <dgm:spPr/>
      <dgm:t>
        <a:bodyPr/>
        <a:lstStyle/>
        <a:p>
          <a:pPr rtl="0"/>
          <a:r>
            <a:rPr lang="zh-CN" b="1"/>
            <a:t>解决办法</a:t>
          </a:r>
          <a:endParaRPr lang="zh-CN"/>
        </a:p>
      </dgm:t>
    </dgm:pt>
    <dgm:pt modelId="{84638180-97F4-4526-B275-349E855E9090}" cxnId="{9FD1053A-D058-4D96-966C-032E2243FD16}" type="parTrans">
      <dgm:prSet/>
      <dgm:spPr/>
      <dgm:t>
        <a:bodyPr/>
        <a:lstStyle/>
        <a:p>
          <a:endParaRPr lang="zh-CN" altLang="en-US"/>
        </a:p>
      </dgm:t>
    </dgm:pt>
    <dgm:pt modelId="{BABC4A8F-CF4A-448C-AAD3-B16793BA7301}" cxnId="{9FD1053A-D058-4D96-966C-032E2243FD16}" type="sibTrans">
      <dgm:prSet/>
      <dgm:spPr/>
      <dgm:t>
        <a:bodyPr/>
        <a:lstStyle/>
        <a:p>
          <a:endParaRPr lang="zh-CN" altLang="en-US"/>
        </a:p>
      </dgm:t>
    </dgm:pt>
    <dgm:pt modelId="{E5F2F0F4-52A0-468B-A77D-F30619BD72CF}">
      <dgm:prSet phldr="0" custT="0"/>
      <dgm:spPr/>
      <dgm:t>
        <a:bodyPr vert="horz" wrap="square"/>
        <a:p>
          <a:pPr rtl="0"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dirty="0">
              <a:solidFill>
                <a:schemeClr val="tx1"/>
              </a:solidFill>
            </a:rPr>
            <a:t>至多只允许四个人“同时”拿左边的筷子，最终保证至少一个人能吃上饭。</a:t>
          </a:r>
          <a:r>
            <a:rPr lang="zh-CN" dirty="0"/>
            <a:t/>
          </a:r>
          <a:endParaRPr lang="zh-CN" dirty="0"/>
        </a:p>
      </dgm:t>
    </dgm:pt>
    <dgm:pt modelId="{3E245D07-AFFB-452E-8E50-1E3EABCDB215}" cxnId="{5C12DF42-A425-4BDC-9380-D7E7C432494B}" type="parTrans">
      <dgm:prSet/>
      <dgm:spPr/>
      <dgm:t>
        <a:bodyPr/>
        <a:lstStyle/>
        <a:p>
          <a:endParaRPr lang="zh-CN" altLang="en-US"/>
        </a:p>
      </dgm:t>
    </dgm:pt>
    <dgm:pt modelId="{501688ED-8BB3-40BC-A495-5EB7AD4A7065}" cxnId="{5C12DF42-A425-4BDC-9380-D7E7C432494B}" type="sibTrans">
      <dgm:prSet/>
      <dgm:spPr/>
      <dgm:t>
        <a:bodyPr/>
        <a:lstStyle/>
        <a:p>
          <a:endParaRPr lang="zh-CN" altLang="en-US"/>
        </a:p>
      </dgm:t>
    </dgm:pt>
    <dgm:pt modelId="{037C1FA5-2931-4DF9-8C8A-7B6C4BA41A03}">
      <dgm:prSet phldr="0" custT="0"/>
      <dgm:spPr/>
      <dgm:t>
        <a:bodyPr vert="horz" wrap="square"/>
        <a:p>
          <a:pPr rtl="0"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dirty="0">
              <a:solidFill>
                <a:schemeClr val="tx1"/>
              </a:solidFill>
            </a:rPr>
            <a:t>仅当左右筷子均可用时，才允许他拿筷子进餐。</a:t>
          </a:r>
          <a:r>
            <a:rPr lang="en-US" dirty="0">
              <a:solidFill>
                <a:schemeClr val="tx1"/>
              </a:solidFill>
            </a:rPr>
            <a:t>(</a:t>
          </a:r>
          <a:r>
            <a:rPr lang="en-US" dirty="0">
              <a:solidFill>
                <a:schemeClr val="tx1"/>
              </a:solidFill>
            </a:rPr>
            <a:t>AND</a:t>
          </a:r>
          <a:r>
            <a:rPr lang="zh-CN" dirty="0">
              <a:solidFill>
                <a:schemeClr val="tx1"/>
              </a:solidFill>
            </a:rPr>
            <a:t>信号量</a:t>
          </a:r>
          <a:r>
            <a:rPr lang="en-US" dirty="0">
              <a:solidFill>
                <a:schemeClr val="tx1"/>
              </a:solidFill>
            </a:rPr>
            <a:t>)</a:t>
          </a:r>
          <a:r>
            <a:rPr lang="zh-CN" dirty="0">
              <a:solidFill>
                <a:schemeClr val="tx1"/>
              </a:solidFill>
            </a:rPr>
            <a:t/>
          </a:r>
          <a:endParaRPr lang="zh-CN" dirty="0">
            <a:solidFill>
              <a:schemeClr val="tx1"/>
            </a:solidFill>
          </a:endParaRPr>
        </a:p>
      </dgm:t>
    </dgm:pt>
    <dgm:pt modelId="{A6610EDD-AD46-485A-A7CB-F3B38A68A3E6}" cxnId="{F0806881-944E-4B15-8B64-CE64F851D594}" type="parTrans">
      <dgm:prSet/>
      <dgm:spPr/>
    </dgm:pt>
    <dgm:pt modelId="{14D4B486-EFAC-4378-9EC6-A138FF69A3B2}" cxnId="{F0806881-944E-4B15-8B64-CE64F851D594}" type="sibTrans">
      <dgm:prSet/>
      <dgm:spPr/>
    </dgm:pt>
    <dgm:pt modelId="{B782FCC4-5D1C-4B91-983B-FB8D47465767}">
      <dgm:prSet phldr="0" custT="0"/>
      <dgm:spPr/>
      <dgm:t>
        <a:bodyPr vert="horz" wrap="square"/>
        <a:p>
          <a:pPr rtl="0"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b="1" dirty="0">
              <a:solidFill>
                <a:srgbClr val="FF0000"/>
              </a:solidFill>
            </a:rPr>
            <a:t>规定</a:t>
          </a:r>
          <a:r>
            <a:rPr lang="zh-CN" b="1" dirty="0">
              <a:solidFill>
                <a:srgbClr val="FF0000"/>
              </a:solidFill>
            </a:rPr>
            <a:t>奇数号</a:t>
          </a:r>
          <a:r>
            <a:rPr lang="zh-CN" b="1" dirty="0">
              <a:solidFill>
                <a:srgbClr val="FF0000"/>
              </a:solidFill>
            </a:rPr>
            <a:t>哲学家先拿起他</a:t>
          </a:r>
          <a:r>
            <a:rPr lang="zh-CN" b="1" dirty="0">
              <a:solidFill>
                <a:srgbClr val="FF0000"/>
              </a:solidFill>
            </a:rPr>
            <a:t>左边</a:t>
          </a:r>
          <a:r>
            <a:rPr lang="zh-CN" b="1" dirty="0">
              <a:solidFill>
                <a:srgbClr val="FF0000"/>
              </a:solidFill>
            </a:rPr>
            <a:t>的筷子，再拿右边的筷子；而</a:t>
          </a:r>
          <a:r>
            <a:rPr lang="zh-CN" b="1" dirty="0">
              <a:solidFill>
                <a:srgbClr val="FF0000"/>
              </a:solidFill>
            </a:rPr>
            <a:t>偶数号</a:t>
          </a:r>
          <a:r>
            <a:rPr lang="zh-CN" b="1" dirty="0">
              <a:solidFill>
                <a:srgbClr val="FF0000"/>
              </a:solidFill>
            </a:rPr>
            <a:t>哲学家先拿起他</a:t>
          </a:r>
          <a:r>
            <a:rPr lang="zh-CN" b="1" dirty="0">
              <a:solidFill>
                <a:srgbClr val="FF0000"/>
              </a:solidFill>
            </a:rPr>
            <a:t>右边</a:t>
          </a:r>
          <a:r>
            <a:rPr lang="zh-CN" b="1" dirty="0">
              <a:solidFill>
                <a:srgbClr val="FF0000"/>
              </a:solidFill>
            </a:rPr>
            <a:t>的筷子，再拿左边的筷子。</a:t>
          </a:r>
          <a:r>
            <a:rPr lang="zh-CN" b="1" dirty="0">
              <a:solidFill>
                <a:srgbClr val="FF0000"/>
              </a:solidFill>
            </a:rPr>
            <a:t/>
          </a:r>
          <a:endParaRPr lang="zh-CN" b="1" dirty="0">
            <a:solidFill>
              <a:srgbClr val="FF0000"/>
            </a:solidFill>
          </a:endParaRPr>
        </a:p>
      </dgm:t>
    </dgm:pt>
    <dgm:pt modelId="{A60A4416-05AF-42FA-A218-930AEE4F4C1E}" cxnId="{ABAF993B-17A1-4800-8EC1-BA3D5A164F6E}" type="parTrans">
      <dgm:prSet/>
      <dgm:spPr/>
    </dgm:pt>
    <dgm:pt modelId="{9CD58C5B-245B-4842-BA3D-4B0DC09CE8F4}" cxnId="{ABAF993B-17A1-4800-8EC1-BA3D5A164F6E}" type="sibTrans">
      <dgm:prSet/>
      <dgm:spPr/>
    </dgm:pt>
    <dgm:pt modelId="{2ACF4914-05D9-4FEC-9D1A-6D9B53B5DA61}" type="pres">
      <dgm:prSet presAssocID="{F4E59D01-0F3C-4779-8590-182EE33CE9A0}" presName="linear" presStyleCnt="0">
        <dgm:presLayoutVars>
          <dgm:dir/>
          <dgm:animLvl val="lvl"/>
          <dgm:resizeHandles val="exact"/>
        </dgm:presLayoutVars>
      </dgm:prSet>
      <dgm:spPr/>
    </dgm:pt>
    <dgm:pt modelId="{F759FDA4-703E-405C-9369-1BE7A2D94A44}" type="pres">
      <dgm:prSet presAssocID="{1672ABF6-E717-43B9-ABA3-DE0866325F50}" presName="parentLin" presStyleCnt="0"/>
      <dgm:spPr/>
    </dgm:pt>
    <dgm:pt modelId="{0D03E08F-26B6-4F32-82B8-BD19D15755A3}" type="pres">
      <dgm:prSet presAssocID="{1672ABF6-E717-43B9-ABA3-DE0866325F50}" presName="parentLeftMargin" presStyleCnt="0"/>
      <dgm:spPr/>
    </dgm:pt>
    <dgm:pt modelId="{2F5AAA38-FFDD-4979-919B-CA76FEC2443F}" type="pres">
      <dgm:prSet presAssocID="{1672ABF6-E717-43B9-ABA3-DE0866325F5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9653A0D-ABA5-4286-9E27-0C57A97FA2F5}" type="pres">
      <dgm:prSet presAssocID="{1672ABF6-E717-43B9-ABA3-DE0866325F50}" presName="negativeSpace" presStyleCnt="0"/>
      <dgm:spPr/>
    </dgm:pt>
    <dgm:pt modelId="{374E167B-612C-405B-807F-1E15A5A3387E}" type="pres">
      <dgm:prSet presAssocID="{1672ABF6-E717-43B9-ABA3-DE0866325F50}" presName="childText" presStyleLbl="conFgAcc1" presStyleIdx="0" presStyleCnt="2">
        <dgm:presLayoutVars>
          <dgm:bulletEnabled val="1"/>
        </dgm:presLayoutVars>
      </dgm:prSet>
      <dgm:spPr/>
    </dgm:pt>
    <dgm:pt modelId="{A7000C13-D483-43E3-94C9-310E0D974407}" type="pres">
      <dgm:prSet presAssocID="{F06F64A3-6E4B-4DDC-AAED-E5FD72CF4EA0}" presName="spaceBetweenRectangles" presStyleCnt="0"/>
      <dgm:spPr/>
    </dgm:pt>
    <dgm:pt modelId="{E0A2566A-791C-42E0-8F8B-E9A8E50B3792}" type="pres">
      <dgm:prSet presAssocID="{C1886B3A-4821-44E5-B27B-45502953D5DC}" presName="parentLin" presStyleCnt="0"/>
      <dgm:spPr/>
    </dgm:pt>
    <dgm:pt modelId="{3A624E01-B6A8-41D8-A950-74D873097522}" type="pres">
      <dgm:prSet presAssocID="{C1886B3A-4821-44E5-B27B-45502953D5DC}" presName="parentLeftMargin" presStyleCnt="0"/>
      <dgm:spPr/>
    </dgm:pt>
    <dgm:pt modelId="{FE6CBA58-E3DB-4F2A-AF47-DE44C17CBA10}" type="pres">
      <dgm:prSet presAssocID="{C1886B3A-4821-44E5-B27B-45502953D5D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C2965FD-2766-47BC-93DF-B86E34070EC6}" type="pres">
      <dgm:prSet presAssocID="{C1886B3A-4821-44E5-B27B-45502953D5DC}" presName="negativeSpace" presStyleCnt="0"/>
      <dgm:spPr/>
    </dgm:pt>
    <dgm:pt modelId="{371DFD72-5714-44A2-A1A8-FE6AF67A0A5E}" type="pres">
      <dgm:prSet presAssocID="{C1886B3A-4821-44E5-B27B-45502953D5DC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6CF6AA62-3287-4A66-BAA6-E75CCF1B28CD}" srcId="{F4E59D01-0F3C-4779-8590-182EE33CE9A0}" destId="{1672ABF6-E717-43B9-ABA3-DE0866325F50}" srcOrd="0" destOrd="0" parTransId="{8093C9AA-87D6-44C3-ABD6-52A5A76B1AF2}" sibTransId="{F06F64A3-6E4B-4DDC-AAED-E5FD72CF4EA0}"/>
    <dgm:cxn modelId="{4CCC0E48-17F0-4BA9-96B0-D9BAD96B049F}" srcId="{1672ABF6-E717-43B9-ABA3-DE0866325F50}" destId="{E0809930-9C83-42E3-B1FA-5BCF2A34C99E}" srcOrd="0" destOrd="0" parTransId="{ED32CEEF-FE2F-4CB6-83C4-B7283CB4A82E}" sibTransId="{9D691CEA-1722-45B0-8549-81778CBB8679}"/>
    <dgm:cxn modelId="{41A28A5F-EE69-4A18-8D9C-5C18FE92C485}" srcId="{1672ABF6-E717-43B9-ABA3-DE0866325F50}" destId="{534F7406-3EC4-4E7F-8653-A6164C2A0C89}" srcOrd="1" destOrd="0" parTransId="{C96521B1-0A70-4BCF-AB16-2A146CCAF876}" sibTransId="{763746B8-9702-433D-B21E-43B318B71E15}"/>
    <dgm:cxn modelId="{CE29C834-A6E5-4411-9A81-CE6C10FD0D13}" srcId="{1672ABF6-E717-43B9-ABA3-DE0866325F50}" destId="{5E7D85D0-6808-44B2-9B9C-BB64AE9E2252}" srcOrd="2" destOrd="0" parTransId="{E3CEA558-41BB-45FE-BD0D-02F02244267E}" sibTransId="{2C908D3B-950E-4471-A6B2-8328D76906D1}"/>
    <dgm:cxn modelId="{9FD1053A-D058-4D96-966C-032E2243FD16}" srcId="{F4E59D01-0F3C-4779-8590-182EE33CE9A0}" destId="{C1886B3A-4821-44E5-B27B-45502953D5DC}" srcOrd="1" destOrd="0" parTransId="{84638180-97F4-4526-B275-349E855E9090}" sibTransId="{BABC4A8F-CF4A-448C-AAD3-B16793BA7301}"/>
    <dgm:cxn modelId="{5C12DF42-A425-4BDC-9380-D7E7C432494B}" srcId="{C1886B3A-4821-44E5-B27B-45502953D5DC}" destId="{E5F2F0F4-52A0-468B-A77D-F30619BD72CF}" srcOrd="0" destOrd="1" parTransId="{3E245D07-AFFB-452E-8E50-1E3EABCDB215}" sibTransId="{501688ED-8BB3-40BC-A495-5EB7AD4A7065}"/>
    <dgm:cxn modelId="{F0806881-944E-4B15-8B64-CE64F851D594}" srcId="{C1886B3A-4821-44E5-B27B-45502953D5DC}" destId="{037C1FA5-2931-4DF9-8C8A-7B6C4BA41A03}" srcOrd="1" destOrd="1" parTransId="{A6610EDD-AD46-485A-A7CB-F3B38A68A3E6}" sibTransId="{14D4B486-EFAC-4378-9EC6-A138FF69A3B2}"/>
    <dgm:cxn modelId="{ABAF993B-17A1-4800-8EC1-BA3D5A164F6E}" srcId="{C1886B3A-4821-44E5-B27B-45502953D5DC}" destId="{B782FCC4-5D1C-4B91-983B-FB8D47465767}" srcOrd="2" destOrd="1" parTransId="{A60A4416-05AF-42FA-A218-930AEE4F4C1E}" sibTransId="{9CD58C5B-245B-4842-BA3D-4B0DC09CE8F4}"/>
    <dgm:cxn modelId="{06F813A8-C9D5-4081-8CA8-0F088177D6A1}" type="presOf" srcId="{F4E59D01-0F3C-4779-8590-182EE33CE9A0}" destId="{2ACF4914-05D9-4FEC-9D1A-6D9B53B5DA61}" srcOrd="0" destOrd="0" presId="urn:microsoft.com/office/officeart/2005/8/layout/list1"/>
    <dgm:cxn modelId="{587A1A12-524C-4B2B-93FD-7611B5CED7DC}" type="presParOf" srcId="{2ACF4914-05D9-4FEC-9D1A-6D9B53B5DA61}" destId="{F759FDA4-703E-405C-9369-1BE7A2D94A44}" srcOrd="0" destOrd="0" presId="urn:microsoft.com/office/officeart/2005/8/layout/list1"/>
    <dgm:cxn modelId="{0ED7F94B-2E9E-4890-86C0-9EAD2F421D02}" type="presParOf" srcId="{F759FDA4-703E-405C-9369-1BE7A2D94A44}" destId="{0D03E08F-26B6-4F32-82B8-BD19D15755A3}" srcOrd="0" destOrd="0" presId="urn:microsoft.com/office/officeart/2005/8/layout/list1"/>
    <dgm:cxn modelId="{B52CBED4-4B28-46AA-9A34-10EF9AFAEE41}" type="presOf" srcId="{1672ABF6-E717-43B9-ABA3-DE0866325F50}" destId="{0D03E08F-26B6-4F32-82B8-BD19D15755A3}" srcOrd="0" destOrd="0" presId="urn:microsoft.com/office/officeart/2005/8/layout/list1"/>
    <dgm:cxn modelId="{952C2BEC-1D3B-43A5-AAE0-D60CC3D19EAC}" type="presParOf" srcId="{F759FDA4-703E-405C-9369-1BE7A2D94A44}" destId="{2F5AAA38-FFDD-4979-919B-CA76FEC2443F}" srcOrd="1" destOrd="0" presId="urn:microsoft.com/office/officeart/2005/8/layout/list1"/>
    <dgm:cxn modelId="{A23847DF-C15B-4C22-9341-A6BC3EEB71AB}" type="presOf" srcId="{1672ABF6-E717-43B9-ABA3-DE0866325F50}" destId="{2F5AAA38-FFDD-4979-919B-CA76FEC2443F}" srcOrd="0" destOrd="0" presId="urn:microsoft.com/office/officeart/2005/8/layout/list1"/>
    <dgm:cxn modelId="{607D66D8-2A42-45A2-8665-434D3D3DC6FF}" type="presParOf" srcId="{2ACF4914-05D9-4FEC-9D1A-6D9B53B5DA61}" destId="{29653A0D-ABA5-4286-9E27-0C57A97FA2F5}" srcOrd="1" destOrd="0" presId="urn:microsoft.com/office/officeart/2005/8/layout/list1"/>
    <dgm:cxn modelId="{E5465C58-747D-4325-9495-51A2A68A5961}" type="presParOf" srcId="{2ACF4914-05D9-4FEC-9D1A-6D9B53B5DA61}" destId="{374E167B-612C-405B-807F-1E15A5A3387E}" srcOrd="2" destOrd="0" presId="urn:microsoft.com/office/officeart/2005/8/layout/list1"/>
    <dgm:cxn modelId="{D94914E9-6E65-4D17-80AF-34C6891160CC}" type="presOf" srcId="{E0809930-9C83-42E3-B1FA-5BCF2A34C99E}" destId="{374E167B-612C-405B-807F-1E15A5A3387E}" srcOrd="0" destOrd="0" presId="urn:microsoft.com/office/officeart/2005/8/layout/list1"/>
    <dgm:cxn modelId="{21DC47CE-A235-4416-A555-CB5D668D33F1}" type="presOf" srcId="{534F7406-3EC4-4E7F-8653-A6164C2A0C89}" destId="{374E167B-612C-405B-807F-1E15A5A3387E}" srcOrd="0" destOrd="1" presId="urn:microsoft.com/office/officeart/2005/8/layout/list1"/>
    <dgm:cxn modelId="{4901F0B5-5E04-4E43-BBBE-1B059E739E55}" type="presOf" srcId="{5E7D85D0-6808-44B2-9B9C-BB64AE9E2252}" destId="{374E167B-612C-405B-807F-1E15A5A3387E}" srcOrd="0" destOrd="2" presId="urn:microsoft.com/office/officeart/2005/8/layout/list1"/>
    <dgm:cxn modelId="{2413D5EE-D4C8-47CF-BD4B-E24FDAAF3BCC}" type="presParOf" srcId="{2ACF4914-05D9-4FEC-9D1A-6D9B53B5DA61}" destId="{A7000C13-D483-43E3-94C9-310E0D974407}" srcOrd="3" destOrd="0" presId="urn:microsoft.com/office/officeart/2005/8/layout/list1"/>
    <dgm:cxn modelId="{3F3C87EA-5035-4DB0-9C2F-827A830BE476}" type="presParOf" srcId="{2ACF4914-05D9-4FEC-9D1A-6D9B53B5DA61}" destId="{E0A2566A-791C-42E0-8F8B-E9A8E50B3792}" srcOrd="4" destOrd="0" presId="urn:microsoft.com/office/officeart/2005/8/layout/list1"/>
    <dgm:cxn modelId="{6BD13631-8EDD-4B74-AC93-833E5114DB31}" type="presParOf" srcId="{E0A2566A-791C-42E0-8F8B-E9A8E50B3792}" destId="{3A624E01-B6A8-41D8-A950-74D873097522}" srcOrd="0" destOrd="4" presId="urn:microsoft.com/office/officeart/2005/8/layout/list1"/>
    <dgm:cxn modelId="{6B85E2B2-CCDE-400B-8A08-3B902736F42C}" type="presOf" srcId="{C1886B3A-4821-44E5-B27B-45502953D5DC}" destId="{3A624E01-B6A8-41D8-A950-74D873097522}" srcOrd="0" destOrd="0" presId="urn:microsoft.com/office/officeart/2005/8/layout/list1"/>
    <dgm:cxn modelId="{9E22B350-91BA-49B5-AA35-1E3668535CBC}" type="presParOf" srcId="{E0A2566A-791C-42E0-8F8B-E9A8E50B3792}" destId="{FE6CBA58-E3DB-4F2A-AF47-DE44C17CBA10}" srcOrd="1" destOrd="4" presId="urn:microsoft.com/office/officeart/2005/8/layout/list1"/>
    <dgm:cxn modelId="{A175DA80-ECB4-4A0B-BCD7-25C49E97EFCD}" type="presOf" srcId="{C1886B3A-4821-44E5-B27B-45502953D5DC}" destId="{FE6CBA58-E3DB-4F2A-AF47-DE44C17CBA10}" srcOrd="0" destOrd="0" presId="urn:microsoft.com/office/officeart/2005/8/layout/list1"/>
    <dgm:cxn modelId="{1451000C-864D-4045-8AE4-B73EB3E2B6B7}" type="presParOf" srcId="{2ACF4914-05D9-4FEC-9D1A-6D9B53B5DA61}" destId="{7C2965FD-2766-47BC-93DF-B86E34070EC6}" srcOrd="5" destOrd="0" presId="urn:microsoft.com/office/officeart/2005/8/layout/list1"/>
    <dgm:cxn modelId="{BA7F0332-FEAA-4E90-9FF2-293055AC4284}" type="presParOf" srcId="{2ACF4914-05D9-4FEC-9D1A-6D9B53B5DA61}" destId="{371DFD72-5714-44A2-A1A8-FE6AF67A0A5E}" srcOrd="6" destOrd="0" presId="urn:microsoft.com/office/officeart/2005/8/layout/list1"/>
    <dgm:cxn modelId="{4CBB8FC5-5383-4879-AA61-4A290D589D19}" type="presOf" srcId="{E5F2F0F4-52A0-468B-A77D-F30619BD72CF}" destId="{371DFD72-5714-44A2-A1A8-FE6AF67A0A5E}" srcOrd="0" destOrd="0" presId="urn:microsoft.com/office/officeart/2005/8/layout/list1"/>
    <dgm:cxn modelId="{841ED556-9A83-47A4-8CFF-FB410AA1F6ED}" type="presOf" srcId="{037C1FA5-2931-4DF9-8C8A-7B6C4BA41A03}" destId="{371DFD72-5714-44A2-A1A8-FE6AF67A0A5E}" srcOrd="0" destOrd="1" presId="urn:microsoft.com/office/officeart/2005/8/layout/list1"/>
    <dgm:cxn modelId="{AE74021A-1E3F-42A3-BA0B-A830919D2877}" type="presOf" srcId="{B782FCC4-5D1C-4B91-983B-FB8D47465767}" destId="{371DFD72-5714-44A2-A1A8-FE6AF67A0A5E}" srcOrd="0" destOrd="2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532AD0E-F26D-4C8C-A2F6-0DF4B6445204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0D90E33-1C67-4135-B189-6807439D05D1}">
      <dgm:prSet phldrT="[文本]"/>
      <dgm:spPr/>
      <dgm:t>
        <a:bodyPr/>
        <a:lstStyle/>
        <a:p>
          <a:r>
            <a:rPr lang="zh-CN" altLang="en-US" dirty="0"/>
            <a:t>提出临界区概念</a:t>
          </a:r>
        </a:p>
      </dgm:t>
    </dgm:pt>
    <dgm:pt modelId="{FA5A30BC-0249-4CB0-9376-4337517CE069}" cxnId="{76D844C1-DCA5-4E68-B6A8-9338310B0FD2}" type="parTrans">
      <dgm:prSet/>
      <dgm:spPr/>
      <dgm:t>
        <a:bodyPr/>
        <a:lstStyle/>
        <a:p>
          <a:endParaRPr lang="zh-CN" altLang="en-US"/>
        </a:p>
      </dgm:t>
    </dgm:pt>
    <dgm:pt modelId="{85AC3C26-B8A1-4660-9623-C0E900E777A3}" cxnId="{76D844C1-DCA5-4E68-B6A8-9338310B0FD2}" type="sibTrans">
      <dgm:prSet/>
      <dgm:spPr/>
      <dgm:t>
        <a:bodyPr/>
        <a:lstStyle/>
        <a:p>
          <a:endParaRPr lang="zh-CN" altLang="en-US"/>
        </a:p>
      </dgm:t>
    </dgm:pt>
    <dgm:pt modelId="{0F5F19C9-322C-4CD3-A344-3ECFED9C6FF8}" type="pres">
      <dgm:prSet presAssocID="{7532AD0E-F26D-4C8C-A2F6-0DF4B6445204}" presName="Name0" presStyleCnt="0">
        <dgm:presLayoutVars>
          <dgm:dir/>
          <dgm:resizeHandles val="exact"/>
        </dgm:presLayoutVars>
      </dgm:prSet>
      <dgm:spPr/>
    </dgm:pt>
    <dgm:pt modelId="{BB407534-D082-4846-B593-7CA741C1CC7F}" type="pres">
      <dgm:prSet presAssocID="{B0D90E33-1C67-4135-B189-6807439D05D1}" presName="composite" presStyleCnt="0"/>
      <dgm:spPr/>
    </dgm:pt>
    <dgm:pt modelId="{0E1012E6-154A-40FA-B2EE-9F050A79019A}" type="pres">
      <dgm:prSet presAssocID="{B0D90E33-1C67-4135-B189-6807439D05D1}" presName="rect1" presStyleLbl="bgImgPlace1" presStyleIdx="0" presStyleCnt="1"/>
      <dgm:spPr>
        <a:blipFill rotWithShape="1">
          <a:blip xmlns:r="http://schemas.openxmlformats.org/officeDocument/2006/relationships" r:embed="rId1"/>
          <a:srcRect/>
          <a:stretch>
            <a:fillRect l="-3000" r="-3000"/>
          </a:stretch>
        </a:blipFill>
      </dgm:spPr>
    </dgm:pt>
    <dgm:pt modelId="{364897CA-4C89-43C2-9AD3-72DB27BD47FE}" type="pres">
      <dgm:prSet presAssocID="{B0D90E33-1C67-4135-B189-6807439D05D1}" presName="wedgeRectCallout1" presStyleLbl="node1" presStyleIdx="0" presStyleCnt="1">
        <dgm:presLayoutVars>
          <dgm:bulletEnabled val="1"/>
        </dgm:presLayoutVars>
      </dgm:prSet>
      <dgm:spPr/>
    </dgm:pt>
  </dgm:ptLst>
  <dgm:cxnLst>
    <dgm:cxn modelId="{76D844C1-DCA5-4E68-B6A8-9338310B0FD2}" srcId="{7532AD0E-F26D-4C8C-A2F6-0DF4B6445204}" destId="{B0D90E33-1C67-4135-B189-6807439D05D1}" srcOrd="0" destOrd="0" parTransId="{FA5A30BC-0249-4CB0-9376-4337517CE069}" sibTransId="{85AC3C26-B8A1-4660-9623-C0E900E777A3}"/>
    <dgm:cxn modelId="{ACC1D4C2-9903-45F2-81B1-674C084DBC58}" type="presOf" srcId="{7532AD0E-F26D-4C8C-A2F6-0DF4B6445204}" destId="{0F5F19C9-322C-4CD3-A344-3ECFED9C6FF8}" srcOrd="0" destOrd="0" presId="urn:microsoft.com/office/officeart/2008/layout/BendingPictureCaptionList"/>
    <dgm:cxn modelId="{CF483932-6BA1-405C-BE2F-D22D3D6BDAE4}" type="presParOf" srcId="{0F5F19C9-322C-4CD3-A344-3ECFED9C6FF8}" destId="{BB407534-D082-4846-B593-7CA741C1CC7F}" srcOrd="0" destOrd="0" presId="urn:microsoft.com/office/officeart/2008/layout/BendingPictureCaptionList"/>
    <dgm:cxn modelId="{B2EA844B-8005-4996-BFDC-C4D425C2FE5B}" type="presParOf" srcId="{BB407534-D082-4846-B593-7CA741C1CC7F}" destId="{0E1012E6-154A-40FA-B2EE-9F050A79019A}" srcOrd="0" destOrd="0" presId="urn:microsoft.com/office/officeart/2008/layout/BendingPictureCaptionList"/>
    <dgm:cxn modelId="{F1D6699C-2812-4F6C-BC0E-020C79B1B967}" type="presParOf" srcId="{BB407534-D082-4846-B593-7CA741C1CC7F}" destId="{364897CA-4C89-43C2-9AD3-72DB27BD47FE}" srcOrd="1" destOrd="0" presId="urn:microsoft.com/office/officeart/2008/layout/BendingPictureCaptionList"/>
    <dgm:cxn modelId="{81E3EE90-1F07-4742-A5E4-7640AC0E7CB8}" type="presOf" srcId="{B0D90E33-1C67-4135-B189-6807439D05D1}" destId="{364897CA-4C89-43C2-9AD3-72DB27BD47FE}" srcOrd="0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9273F41-3335-45FD-B27C-E00AF6D75FCF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18E3425-AE22-49B7-A123-3A7D5DB4A808}">
      <dgm:prSet phldrT="[文本]"/>
      <dgm:spPr/>
      <dgm:t>
        <a:bodyPr/>
        <a:lstStyle/>
        <a:p>
          <a:r>
            <a:rPr lang="zh-CN" altLang="en-US" dirty="0"/>
            <a:t>硬件同步机制</a:t>
          </a:r>
        </a:p>
      </dgm:t>
    </dgm:pt>
    <dgm:pt modelId="{C112B9AD-7226-444C-AB64-363AF2EC6548}" cxnId="{0E04DCAB-F188-4913-BEBB-07DE35B97FB5}" type="parTrans">
      <dgm:prSet/>
      <dgm:spPr/>
      <dgm:t>
        <a:bodyPr/>
        <a:lstStyle/>
        <a:p>
          <a:endParaRPr lang="zh-CN" altLang="en-US"/>
        </a:p>
      </dgm:t>
    </dgm:pt>
    <dgm:pt modelId="{70919717-A825-4C11-A1BD-F0468C060456}" cxnId="{0E04DCAB-F188-4913-BEBB-07DE35B97FB5}" type="sibTrans">
      <dgm:prSet/>
      <dgm:spPr/>
      <dgm:t>
        <a:bodyPr/>
        <a:lstStyle/>
        <a:p>
          <a:endParaRPr lang="zh-CN" altLang="en-US"/>
        </a:p>
      </dgm:t>
    </dgm:pt>
    <dgm:pt modelId="{A2FAE702-CA08-4B86-A02D-3CCB9D5A0707}">
      <dgm:prSet phldrT="[文本]"/>
      <dgm:spPr/>
      <dgm:t>
        <a:bodyPr/>
        <a:lstStyle/>
        <a:p>
          <a:r>
            <a:rPr lang="zh-CN" altLang="en-US" dirty="0"/>
            <a:t>引入信号量</a:t>
          </a:r>
        </a:p>
      </dgm:t>
    </dgm:pt>
    <dgm:pt modelId="{65E9FB06-D3E8-49AC-BBA0-B1EF4156D3F3}" cxnId="{5DA6A5F0-1C51-4B9B-A75F-192C5CA6C60E}" type="parTrans">
      <dgm:prSet/>
      <dgm:spPr/>
      <dgm:t>
        <a:bodyPr/>
        <a:lstStyle/>
        <a:p>
          <a:endParaRPr lang="zh-CN" altLang="en-US"/>
        </a:p>
      </dgm:t>
    </dgm:pt>
    <dgm:pt modelId="{38DF5B7E-16C1-452F-BA30-C0C37E1301FD}" cxnId="{5DA6A5F0-1C51-4B9B-A75F-192C5CA6C60E}" type="sibTrans">
      <dgm:prSet/>
      <dgm:spPr/>
      <dgm:t>
        <a:bodyPr/>
        <a:lstStyle/>
        <a:p>
          <a:endParaRPr lang="zh-CN" altLang="en-US"/>
        </a:p>
      </dgm:t>
    </dgm:pt>
    <dgm:pt modelId="{4D727EC0-C160-4F72-B894-DCB14FCB7D70}" type="pres">
      <dgm:prSet presAssocID="{E9273F41-3335-45FD-B27C-E00AF6D75FCF}" presName="Name0" presStyleCnt="0">
        <dgm:presLayoutVars>
          <dgm:dir/>
          <dgm:resizeHandles val="exact"/>
        </dgm:presLayoutVars>
      </dgm:prSet>
      <dgm:spPr/>
    </dgm:pt>
    <dgm:pt modelId="{4D33C6BE-E8C3-4CE1-9677-1540A81AD275}" type="pres">
      <dgm:prSet presAssocID="{618E3425-AE22-49B7-A123-3A7D5DB4A808}" presName="composite" presStyleCnt="0"/>
      <dgm:spPr/>
    </dgm:pt>
    <dgm:pt modelId="{20AB7429-7F38-4ECF-A7A4-86B036E598C4}" type="pres">
      <dgm:prSet presAssocID="{618E3425-AE22-49B7-A123-3A7D5DB4A808}" presName="rect1" presStyleLbl="bgImgPlace1" presStyleIdx="0" presStyleCnt="2"/>
      <dgm:spPr>
        <a:blipFill rotWithShape="1">
          <a:blip xmlns:r="http://schemas.openxmlformats.org/officeDocument/2006/relationships" r:embed="rId1"/>
          <a:srcRect/>
          <a:stretch>
            <a:fillRect l="-3000" r="-3000"/>
          </a:stretch>
        </a:blipFill>
      </dgm:spPr>
    </dgm:pt>
    <dgm:pt modelId="{3CBEAD6D-779B-4F20-B977-D784F462DEEF}" type="pres">
      <dgm:prSet presAssocID="{618E3425-AE22-49B7-A123-3A7D5DB4A808}" presName="wedgeRectCallout1" presStyleLbl="node1" presStyleIdx="0" presStyleCnt="2">
        <dgm:presLayoutVars>
          <dgm:bulletEnabled val="1"/>
        </dgm:presLayoutVars>
      </dgm:prSet>
      <dgm:spPr/>
    </dgm:pt>
    <dgm:pt modelId="{3FC69457-BD67-4674-92BE-F7A6203F1718}" type="pres">
      <dgm:prSet presAssocID="{70919717-A825-4C11-A1BD-F0468C060456}" presName="sibTrans" presStyleCnt="0"/>
      <dgm:spPr/>
    </dgm:pt>
    <dgm:pt modelId="{4BD2C29D-B023-459A-873A-6579973452F1}" type="pres">
      <dgm:prSet presAssocID="{A2FAE702-CA08-4B86-A02D-3CCB9D5A0707}" presName="composite" presStyleCnt="0"/>
      <dgm:spPr/>
    </dgm:pt>
    <dgm:pt modelId="{BCBE7EB5-BA48-4877-A57F-5602A7C8A1C5}" type="pres">
      <dgm:prSet presAssocID="{A2FAE702-CA08-4B86-A02D-3CCB9D5A0707}" presName="rect1" presStyleLbl="bgImgPlace1" presStyleIdx="1" presStyleCnt="2"/>
      <dgm:spPr>
        <a:blipFill rotWithShape="1">
          <a:blip xmlns:r="http://schemas.openxmlformats.org/officeDocument/2006/relationships" r:embed="rId2"/>
          <a:srcRect/>
          <a:stretch>
            <a:fillRect l="-3000" r="-3000"/>
          </a:stretch>
        </a:blipFill>
      </dgm:spPr>
    </dgm:pt>
    <dgm:pt modelId="{0CE045A1-6B87-4FC1-849A-5ACB3740370D}" type="pres">
      <dgm:prSet presAssocID="{A2FAE702-CA08-4B86-A02D-3CCB9D5A0707}" presName="wedgeRectCallout1" presStyleLbl="node1" presStyleIdx="1" presStyleCnt="2">
        <dgm:presLayoutVars>
          <dgm:bulletEnabled val="1"/>
        </dgm:presLayoutVars>
      </dgm:prSet>
      <dgm:spPr/>
    </dgm:pt>
  </dgm:ptLst>
  <dgm:cxnLst>
    <dgm:cxn modelId="{04BC310F-E9C0-408B-BAD5-E7B0F27B8DF5}" type="presOf" srcId="{A2FAE702-CA08-4B86-A02D-3CCB9D5A0707}" destId="{0CE045A1-6B87-4FC1-849A-5ACB3740370D}" srcOrd="0" destOrd="0" presId="urn:microsoft.com/office/officeart/2008/layout/BendingPictureCaptionList"/>
    <dgm:cxn modelId="{78C30932-CE86-4F19-BADE-ADFCDDD84AAF}" type="presOf" srcId="{618E3425-AE22-49B7-A123-3A7D5DB4A808}" destId="{3CBEAD6D-779B-4F20-B977-D784F462DEEF}" srcOrd="0" destOrd="0" presId="urn:microsoft.com/office/officeart/2008/layout/BendingPictureCaptionList"/>
    <dgm:cxn modelId="{0E04DCAB-F188-4913-BEBB-07DE35B97FB5}" srcId="{E9273F41-3335-45FD-B27C-E00AF6D75FCF}" destId="{618E3425-AE22-49B7-A123-3A7D5DB4A808}" srcOrd="0" destOrd="0" parTransId="{C112B9AD-7226-444C-AB64-363AF2EC6548}" sibTransId="{70919717-A825-4C11-A1BD-F0468C060456}"/>
    <dgm:cxn modelId="{38822BDE-8673-419C-94BC-58E38A9B6EDC}" type="presOf" srcId="{E9273F41-3335-45FD-B27C-E00AF6D75FCF}" destId="{4D727EC0-C160-4F72-B894-DCB14FCB7D70}" srcOrd="0" destOrd="0" presId="urn:microsoft.com/office/officeart/2008/layout/BendingPictureCaptionList"/>
    <dgm:cxn modelId="{5DA6A5F0-1C51-4B9B-A75F-192C5CA6C60E}" srcId="{E9273F41-3335-45FD-B27C-E00AF6D75FCF}" destId="{A2FAE702-CA08-4B86-A02D-3CCB9D5A0707}" srcOrd="1" destOrd="0" parTransId="{65E9FB06-D3E8-49AC-BBA0-B1EF4156D3F3}" sibTransId="{38DF5B7E-16C1-452F-BA30-C0C37E1301FD}"/>
    <dgm:cxn modelId="{88350505-E69A-457B-B782-A4C74197B112}" type="presParOf" srcId="{4D727EC0-C160-4F72-B894-DCB14FCB7D70}" destId="{4D33C6BE-E8C3-4CE1-9677-1540A81AD275}" srcOrd="0" destOrd="0" presId="urn:microsoft.com/office/officeart/2008/layout/BendingPictureCaptionList"/>
    <dgm:cxn modelId="{49DB39EE-C433-40C5-904E-DA356E6D30E2}" type="presParOf" srcId="{4D33C6BE-E8C3-4CE1-9677-1540A81AD275}" destId="{20AB7429-7F38-4ECF-A7A4-86B036E598C4}" srcOrd="0" destOrd="0" presId="urn:microsoft.com/office/officeart/2008/layout/BendingPictureCaptionList"/>
    <dgm:cxn modelId="{D3802D44-069A-4A0F-A4D8-7E1454BACD9B}" type="presParOf" srcId="{4D33C6BE-E8C3-4CE1-9677-1540A81AD275}" destId="{3CBEAD6D-779B-4F20-B977-D784F462DEEF}" srcOrd="1" destOrd="0" presId="urn:microsoft.com/office/officeart/2008/layout/BendingPictureCaptionList"/>
    <dgm:cxn modelId="{754853AD-07D0-48B3-ABD0-43B8FF5955FD}" type="presParOf" srcId="{4D727EC0-C160-4F72-B894-DCB14FCB7D70}" destId="{3FC69457-BD67-4674-92BE-F7A6203F1718}" srcOrd="1" destOrd="0" presId="urn:microsoft.com/office/officeart/2008/layout/BendingPictureCaptionList"/>
    <dgm:cxn modelId="{3B9BD550-0A14-4D2A-8740-7B37C394E8D3}" type="presParOf" srcId="{4D727EC0-C160-4F72-B894-DCB14FCB7D70}" destId="{4BD2C29D-B023-459A-873A-6579973452F1}" srcOrd="2" destOrd="0" presId="urn:microsoft.com/office/officeart/2008/layout/BendingPictureCaptionList"/>
    <dgm:cxn modelId="{1C7E3E38-45DA-430A-B621-662087F0EABD}" type="presParOf" srcId="{4BD2C29D-B023-459A-873A-6579973452F1}" destId="{BCBE7EB5-BA48-4877-A57F-5602A7C8A1C5}" srcOrd="0" destOrd="0" presId="urn:microsoft.com/office/officeart/2008/layout/BendingPictureCaptionList"/>
    <dgm:cxn modelId="{96806572-487B-44E4-9A6D-6EABD39A93E3}" type="presParOf" srcId="{4BD2C29D-B023-459A-873A-6579973452F1}" destId="{0CE045A1-6B87-4FC1-849A-5ACB3740370D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9273F41-3335-45FD-B27C-E00AF6D75FCF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18E3425-AE22-49B7-A123-3A7D5DB4A808}">
      <dgm:prSet phldrT="[文本]"/>
      <dgm:spPr/>
      <dgm:t>
        <a:bodyPr/>
        <a:lstStyle/>
        <a:p>
          <a:r>
            <a:rPr lang="en-US" altLang="zh-CN" dirty="0"/>
            <a:t>4</a:t>
          </a:r>
          <a:r>
            <a:rPr lang="zh-CN" altLang="en-US" dirty="0"/>
            <a:t>种信号量机制</a:t>
          </a:r>
        </a:p>
      </dgm:t>
    </dgm:pt>
    <dgm:pt modelId="{C112B9AD-7226-444C-AB64-363AF2EC6548}" cxnId="{3932E29F-CB8F-4E89-ABCA-72AF49FB61F7}" type="parTrans">
      <dgm:prSet/>
      <dgm:spPr/>
      <dgm:t>
        <a:bodyPr/>
        <a:lstStyle/>
        <a:p>
          <a:endParaRPr lang="zh-CN" altLang="en-US"/>
        </a:p>
      </dgm:t>
    </dgm:pt>
    <dgm:pt modelId="{70919717-A825-4C11-A1BD-F0468C060456}" cxnId="{3932E29F-CB8F-4E89-ABCA-72AF49FB61F7}" type="sibTrans">
      <dgm:prSet/>
      <dgm:spPr/>
      <dgm:t>
        <a:bodyPr/>
        <a:lstStyle/>
        <a:p>
          <a:endParaRPr lang="zh-CN" altLang="en-US"/>
        </a:p>
      </dgm:t>
    </dgm:pt>
    <dgm:pt modelId="{4D727EC0-C160-4F72-B894-DCB14FCB7D70}" type="pres">
      <dgm:prSet presAssocID="{E9273F41-3335-45FD-B27C-E00AF6D75FCF}" presName="Name0" presStyleCnt="0">
        <dgm:presLayoutVars>
          <dgm:dir/>
          <dgm:resizeHandles val="exact"/>
        </dgm:presLayoutVars>
      </dgm:prSet>
      <dgm:spPr/>
    </dgm:pt>
    <dgm:pt modelId="{4D33C6BE-E8C3-4CE1-9677-1540A81AD275}" type="pres">
      <dgm:prSet presAssocID="{618E3425-AE22-49B7-A123-3A7D5DB4A808}" presName="composite" presStyleCnt="0"/>
      <dgm:spPr/>
    </dgm:pt>
    <dgm:pt modelId="{20AB7429-7F38-4ECF-A7A4-86B036E598C4}" type="pres">
      <dgm:prSet presAssocID="{618E3425-AE22-49B7-A123-3A7D5DB4A808}" presName="rect1" presStyleLbl="bgImgPlace1" presStyleIdx="0" presStyleCnt="1"/>
      <dgm:spPr>
        <a:blipFill rotWithShape="1">
          <a:blip xmlns:r="http://schemas.openxmlformats.org/officeDocument/2006/relationships" r:embed="rId1"/>
          <a:srcRect/>
          <a:stretch>
            <a:fillRect l="-3000" r="-3000"/>
          </a:stretch>
        </a:blipFill>
      </dgm:spPr>
    </dgm:pt>
    <dgm:pt modelId="{3CBEAD6D-779B-4F20-B977-D784F462DEEF}" type="pres">
      <dgm:prSet presAssocID="{618E3425-AE22-49B7-A123-3A7D5DB4A808}" presName="wedgeRectCallout1" presStyleLbl="node1" presStyleIdx="0" presStyleCnt="1">
        <dgm:presLayoutVars>
          <dgm:bulletEnabled val="1"/>
        </dgm:presLayoutVars>
      </dgm:prSet>
      <dgm:spPr/>
    </dgm:pt>
  </dgm:ptLst>
  <dgm:cxnLst>
    <dgm:cxn modelId="{3932E29F-CB8F-4E89-ABCA-72AF49FB61F7}" srcId="{E9273F41-3335-45FD-B27C-E00AF6D75FCF}" destId="{618E3425-AE22-49B7-A123-3A7D5DB4A808}" srcOrd="0" destOrd="0" parTransId="{C112B9AD-7226-444C-AB64-363AF2EC6548}" sibTransId="{70919717-A825-4C11-A1BD-F0468C060456}"/>
    <dgm:cxn modelId="{08769D7C-99B7-49EF-9CD7-332D2A7B1B65}" type="presOf" srcId="{E9273F41-3335-45FD-B27C-E00AF6D75FCF}" destId="{4D727EC0-C160-4F72-B894-DCB14FCB7D70}" srcOrd="0" destOrd="0" presId="urn:microsoft.com/office/officeart/2008/layout/BendingPictureCaptionList"/>
    <dgm:cxn modelId="{0EF7BE04-1992-45C3-8D4A-50345A3FDB05}" type="presParOf" srcId="{4D727EC0-C160-4F72-B894-DCB14FCB7D70}" destId="{4D33C6BE-E8C3-4CE1-9677-1540A81AD275}" srcOrd="0" destOrd="0" presId="urn:microsoft.com/office/officeart/2008/layout/BendingPictureCaptionList"/>
    <dgm:cxn modelId="{2D293817-962E-405F-A90E-3E164DCAA4EF}" type="presParOf" srcId="{4D33C6BE-E8C3-4CE1-9677-1540A81AD275}" destId="{20AB7429-7F38-4ECF-A7A4-86B036E598C4}" srcOrd="0" destOrd="0" presId="urn:microsoft.com/office/officeart/2008/layout/BendingPictureCaptionList"/>
    <dgm:cxn modelId="{8F822259-09EC-47BA-AA2B-2796E118805A}" type="presParOf" srcId="{4D33C6BE-E8C3-4CE1-9677-1540A81AD275}" destId="{3CBEAD6D-779B-4F20-B977-D784F462DEEF}" srcOrd="1" destOrd="0" presId="urn:microsoft.com/office/officeart/2008/layout/BendingPictureCaptionList"/>
    <dgm:cxn modelId="{8DFC8CA1-4A15-48A6-80D1-77DCDFD6C19A}" type="presOf" srcId="{618E3425-AE22-49B7-A123-3A7D5DB4A808}" destId="{3CBEAD6D-779B-4F20-B977-D784F462DEEF}" srcOrd="0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9273F41-3335-45FD-B27C-E00AF6D75FCF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18E3425-AE22-49B7-A123-3A7D5DB4A808}">
      <dgm:prSet phldrT="[文本]"/>
      <dgm:spPr/>
      <dgm:t>
        <a:bodyPr/>
        <a:lstStyle/>
        <a:p>
          <a:r>
            <a:rPr lang="zh-CN" altLang="en-US" dirty="0"/>
            <a:t>两种进程同步模式</a:t>
          </a:r>
        </a:p>
      </dgm:t>
    </dgm:pt>
    <dgm:pt modelId="{C112B9AD-7226-444C-AB64-363AF2EC6548}" cxnId="{0E04DCAB-F188-4913-BEBB-07DE35B97FB5}" type="parTrans">
      <dgm:prSet/>
      <dgm:spPr/>
      <dgm:t>
        <a:bodyPr/>
        <a:lstStyle/>
        <a:p>
          <a:endParaRPr lang="zh-CN" altLang="en-US"/>
        </a:p>
      </dgm:t>
    </dgm:pt>
    <dgm:pt modelId="{70919717-A825-4C11-A1BD-F0468C060456}" cxnId="{0E04DCAB-F188-4913-BEBB-07DE35B97FB5}" type="sibTrans">
      <dgm:prSet/>
      <dgm:spPr/>
      <dgm:t>
        <a:bodyPr/>
        <a:lstStyle/>
        <a:p>
          <a:endParaRPr lang="zh-CN" altLang="en-US"/>
        </a:p>
      </dgm:t>
    </dgm:pt>
    <dgm:pt modelId="{4D727EC0-C160-4F72-B894-DCB14FCB7D70}" type="pres">
      <dgm:prSet presAssocID="{E9273F41-3335-45FD-B27C-E00AF6D75FCF}" presName="Name0" presStyleCnt="0">
        <dgm:presLayoutVars>
          <dgm:dir/>
          <dgm:resizeHandles val="exact"/>
        </dgm:presLayoutVars>
      </dgm:prSet>
      <dgm:spPr/>
    </dgm:pt>
    <dgm:pt modelId="{4D33C6BE-E8C3-4CE1-9677-1540A81AD275}" type="pres">
      <dgm:prSet presAssocID="{618E3425-AE22-49B7-A123-3A7D5DB4A808}" presName="composite" presStyleCnt="0"/>
      <dgm:spPr/>
    </dgm:pt>
    <dgm:pt modelId="{20AB7429-7F38-4ECF-A7A4-86B036E598C4}" type="pres">
      <dgm:prSet presAssocID="{618E3425-AE22-49B7-A123-3A7D5DB4A808}" presName="rect1" presStyleLbl="bgImgPlace1" presStyleIdx="0" presStyleCnt="1"/>
      <dgm:spPr>
        <a:blipFill rotWithShape="1">
          <a:blip xmlns:r="http://schemas.openxmlformats.org/officeDocument/2006/relationships" r:embed="rId1"/>
          <a:srcRect/>
          <a:stretch>
            <a:fillRect l="-3000" r="-3000"/>
          </a:stretch>
        </a:blipFill>
      </dgm:spPr>
    </dgm:pt>
    <dgm:pt modelId="{3CBEAD6D-779B-4F20-B977-D784F462DEEF}" type="pres">
      <dgm:prSet presAssocID="{618E3425-AE22-49B7-A123-3A7D5DB4A808}" presName="wedgeRectCallout1" presStyleLbl="node1" presStyleIdx="0" presStyleCnt="1">
        <dgm:presLayoutVars>
          <dgm:bulletEnabled val="1"/>
        </dgm:presLayoutVars>
      </dgm:prSet>
      <dgm:spPr/>
    </dgm:pt>
  </dgm:ptLst>
  <dgm:cxnLst>
    <dgm:cxn modelId="{78C30932-CE86-4F19-BADE-ADFCDDD84AAF}" type="presOf" srcId="{618E3425-AE22-49B7-A123-3A7D5DB4A808}" destId="{3CBEAD6D-779B-4F20-B977-D784F462DEEF}" srcOrd="0" destOrd="0" presId="urn:microsoft.com/office/officeart/2008/layout/BendingPictureCaptionList"/>
    <dgm:cxn modelId="{0E04DCAB-F188-4913-BEBB-07DE35B97FB5}" srcId="{E9273F41-3335-45FD-B27C-E00AF6D75FCF}" destId="{618E3425-AE22-49B7-A123-3A7D5DB4A808}" srcOrd="0" destOrd="0" parTransId="{C112B9AD-7226-444C-AB64-363AF2EC6548}" sibTransId="{70919717-A825-4C11-A1BD-F0468C060456}"/>
    <dgm:cxn modelId="{38822BDE-8673-419C-94BC-58E38A9B6EDC}" type="presOf" srcId="{E9273F41-3335-45FD-B27C-E00AF6D75FCF}" destId="{4D727EC0-C160-4F72-B894-DCB14FCB7D70}" srcOrd="0" destOrd="0" presId="urn:microsoft.com/office/officeart/2008/layout/BendingPictureCaptionList"/>
    <dgm:cxn modelId="{88350505-E69A-457B-B782-A4C74197B112}" type="presParOf" srcId="{4D727EC0-C160-4F72-B894-DCB14FCB7D70}" destId="{4D33C6BE-E8C3-4CE1-9677-1540A81AD275}" srcOrd="0" destOrd="0" presId="urn:microsoft.com/office/officeart/2008/layout/BendingPictureCaptionList"/>
    <dgm:cxn modelId="{49DB39EE-C433-40C5-904E-DA356E6D30E2}" type="presParOf" srcId="{4D33C6BE-E8C3-4CE1-9677-1540A81AD275}" destId="{20AB7429-7F38-4ECF-A7A4-86B036E598C4}" srcOrd="0" destOrd="0" presId="urn:microsoft.com/office/officeart/2008/layout/BendingPictureCaptionList"/>
    <dgm:cxn modelId="{D3802D44-069A-4A0F-A4D8-7E1454BACD9B}" type="presParOf" srcId="{4D33C6BE-E8C3-4CE1-9677-1540A81AD275}" destId="{3CBEAD6D-779B-4F20-B977-D784F462DEEF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9273F41-3335-45FD-B27C-E00AF6D75FCF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18E3425-AE22-49B7-A123-3A7D5DB4A808}">
      <dgm:prSet phldrT="[文本]"/>
      <dgm:spPr/>
      <dgm:t>
        <a:bodyPr/>
        <a:lstStyle/>
        <a:p>
          <a:r>
            <a:rPr lang="zh-CN" altLang="en-US" dirty="0"/>
            <a:t>进程互斥</a:t>
          </a:r>
        </a:p>
      </dgm:t>
    </dgm:pt>
    <dgm:pt modelId="{C112B9AD-7226-444C-AB64-363AF2EC6548}" cxnId="{0E04DCAB-F188-4913-BEBB-07DE35B97FB5}" type="parTrans">
      <dgm:prSet/>
      <dgm:spPr/>
      <dgm:t>
        <a:bodyPr/>
        <a:lstStyle/>
        <a:p>
          <a:endParaRPr lang="zh-CN" altLang="en-US"/>
        </a:p>
      </dgm:t>
    </dgm:pt>
    <dgm:pt modelId="{70919717-A825-4C11-A1BD-F0468C060456}" cxnId="{0E04DCAB-F188-4913-BEBB-07DE35B97FB5}" type="sibTrans">
      <dgm:prSet/>
      <dgm:spPr/>
      <dgm:t>
        <a:bodyPr/>
        <a:lstStyle/>
        <a:p>
          <a:endParaRPr lang="zh-CN" altLang="en-US"/>
        </a:p>
      </dgm:t>
    </dgm:pt>
    <dgm:pt modelId="{7D9D582C-482E-40F6-AEDD-235DCBE72D5C}">
      <dgm:prSet phldrT="[文本]"/>
      <dgm:spPr/>
      <dgm:t>
        <a:bodyPr/>
        <a:lstStyle/>
        <a:p>
          <a:r>
            <a:rPr lang="zh-CN" altLang="en-US" dirty="0"/>
            <a:t>进程互斥的实例</a:t>
          </a:r>
        </a:p>
      </dgm:t>
    </dgm:pt>
    <dgm:pt modelId="{9987FFA0-E119-48FC-B845-38769FA50761}" cxnId="{5FC69EC4-CCEB-4504-94DD-C934D094C85D}" type="parTrans">
      <dgm:prSet/>
      <dgm:spPr/>
    </dgm:pt>
    <dgm:pt modelId="{8F23488C-BC39-43D7-AD7D-54EC26B87231}" cxnId="{5FC69EC4-CCEB-4504-94DD-C934D094C85D}" type="sibTrans">
      <dgm:prSet/>
      <dgm:spPr/>
    </dgm:pt>
    <dgm:pt modelId="{4D727EC0-C160-4F72-B894-DCB14FCB7D70}" type="pres">
      <dgm:prSet presAssocID="{E9273F41-3335-45FD-B27C-E00AF6D75FCF}" presName="Name0" presStyleCnt="0">
        <dgm:presLayoutVars>
          <dgm:dir/>
          <dgm:resizeHandles val="exact"/>
        </dgm:presLayoutVars>
      </dgm:prSet>
      <dgm:spPr/>
    </dgm:pt>
    <dgm:pt modelId="{4D33C6BE-E8C3-4CE1-9677-1540A81AD275}" type="pres">
      <dgm:prSet presAssocID="{618E3425-AE22-49B7-A123-3A7D5DB4A808}" presName="composite" presStyleCnt="0"/>
      <dgm:spPr/>
    </dgm:pt>
    <dgm:pt modelId="{20AB7429-7F38-4ECF-A7A4-86B036E598C4}" type="pres">
      <dgm:prSet presAssocID="{618E3425-AE22-49B7-A123-3A7D5DB4A808}" presName="rect1" presStyleLbl="bgImgPlace1" presStyleIdx="0" presStyleCnt="2"/>
      <dgm:spPr>
        <a:blipFill rotWithShape="1">
          <a:blip xmlns:r="http://schemas.openxmlformats.org/officeDocument/2006/relationships" r:embed="rId1"/>
          <a:srcRect/>
          <a:stretch>
            <a:fillRect l="-3000" r="-3000"/>
          </a:stretch>
        </a:blipFill>
      </dgm:spPr>
    </dgm:pt>
    <dgm:pt modelId="{3CBEAD6D-779B-4F20-B977-D784F462DEEF}" type="pres">
      <dgm:prSet presAssocID="{618E3425-AE22-49B7-A123-3A7D5DB4A808}" presName="wedgeRectCallout1" presStyleLbl="node1" presStyleIdx="0" presStyleCnt="2">
        <dgm:presLayoutVars>
          <dgm:bulletEnabled val="1"/>
        </dgm:presLayoutVars>
      </dgm:prSet>
      <dgm:spPr/>
    </dgm:pt>
    <dgm:pt modelId="{5C0AD8BF-F7CB-4B9F-BCA8-BD0F65DFCB1A}" type="pres">
      <dgm:prSet presAssocID="{70919717-A825-4C11-A1BD-F0468C060456}" presName="sibTrans" presStyleCnt="0"/>
      <dgm:spPr/>
    </dgm:pt>
    <dgm:pt modelId="{C2C0EC84-E196-4223-B08E-D7425AC5B794}" type="pres">
      <dgm:prSet presAssocID="{7D9D582C-482E-40F6-AEDD-235DCBE72D5C}" presName="composite" presStyleCnt="0"/>
      <dgm:spPr/>
    </dgm:pt>
    <dgm:pt modelId="{6B861C74-911C-4117-8038-053BA7CB720C}" type="pres">
      <dgm:prSet presAssocID="{7D9D582C-482E-40F6-AEDD-235DCBE72D5C}" presName="rect1" presStyleLbl="bgImgPlace1" presStyleIdx="1" presStyleCnt="2"/>
      <dgm:spPr>
        <a:blipFill rotWithShape="1">
          <a:blip xmlns:r="http://schemas.openxmlformats.org/officeDocument/2006/relationships" r:embed="rId2"/>
          <a:srcRect/>
          <a:stretch>
            <a:fillRect l="-3000" r="-3000"/>
          </a:stretch>
        </a:blipFill>
      </dgm:spPr>
    </dgm:pt>
    <dgm:pt modelId="{CBA7A87A-47ED-4831-A8A4-9330B7719D03}" type="pres">
      <dgm:prSet presAssocID="{7D9D582C-482E-40F6-AEDD-235DCBE72D5C}" presName="wedgeRectCallout1" presStyleLbl="node1" presStyleIdx="1" presStyleCnt="2">
        <dgm:presLayoutVars>
          <dgm:bulletEnabled val="1"/>
        </dgm:presLayoutVars>
      </dgm:prSet>
      <dgm:spPr/>
    </dgm:pt>
  </dgm:ptLst>
  <dgm:cxnLst>
    <dgm:cxn modelId="{78C30932-CE86-4F19-BADE-ADFCDDD84AAF}" type="presOf" srcId="{618E3425-AE22-49B7-A123-3A7D5DB4A808}" destId="{3CBEAD6D-779B-4F20-B977-D784F462DEEF}" srcOrd="0" destOrd="0" presId="urn:microsoft.com/office/officeart/2008/layout/BendingPictureCaptionList"/>
    <dgm:cxn modelId="{1DAADC95-D1A3-4098-BE40-D5DAD5331500}" type="presOf" srcId="{7D9D582C-482E-40F6-AEDD-235DCBE72D5C}" destId="{CBA7A87A-47ED-4831-A8A4-9330B7719D03}" srcOrd="0" destOrd="0" presId="urn:microsoft.com/office/officeart/2008/layout/BendingPictureCaptionList"/>
    <dgm:cxn modelId="{0E04DCAB-F188-4913-BEBB-07DE35B97FB5}" srcId="{E9273F41-3335-45FD-B27C-E00AF6D75FCF}" destId="{618E3425-AE22-49B7-A123-3A7D5DB4A808}" srcOrd="0" destOrd="0" parTransId="{C112B9AD-7226-444C-AB64-363AF2EC6548}" sibTransId="{70919717-A825-4C11-A1BD-F0468C060456}"/>
    <dgm:cxn modelId="{5FC69EC4-CCEB-4504-94DD-C934D094C85D}" srcId="{E9273F41-3335-45FD-B27C-E00AF6D75FCF}" destId="{7D9D582C-482E-40F6-AEDD-235DCBE72D5C}" srcOrd="1" destOrd="0" parTransId="{9987FFA0-E119-48FC-B845-38769FA50761}" sibTransId="{8F23488C-BC39-43D7-AD7D-54EC26B87231}"/>
    <dgm:cxn modelId="{38822BDE-8673-419C-94BC-58E38A9B6EDC}" type="presOf" srcId="{E9273F41-3335-45FD-B27C-E00AF6D75FCF}" destId="{4D727EC0-C160-4F72-B894-DCB14FCB7D70}" srcOrd="0" destOrd="0" presId="urn:microsoft.com/office/officeart/2008/layout/BendingPictureCaptionList"/>
    <dgm:cxn modelId="{88350505-E69A-457B-B782-A4C74197B112}" type="presParOf" srcId="{4D727EC0-C160-4F72-B894-DCB14FCB7D70}" destId="{4D33C6BE-E8C3-4CE1-9677-1540A81AD275}" srcOrd="0" destOrd="0" presId="urn:microsoft.com/office/officeart/2008/layout/BendingPictureCaptionList"/>
    <dgm:cxn modelId="{49DB39EE-C433-40C5-904E-DA356E6D30E2}" type="presParOf" srcId="{4D33C6BE-E8C3-4CE1-9677-1540A81AD275}" destId="{20AB7429-7F38-4ECF-A7A4-86B036E598C4}" srcOrd="0" destOrd="0" presId="urn:microsoft.com/office/officeart/2008/layout/BendingPictureCaptionList"/>
    <dgm:cxn modelId="{D3802D44-069A-4A0F-A4D8-7E1454BACD9B}" type="presParOf" srcId="{4D33C6BE-E8C3-4CE1-9677-1540A81AD275}" destId="{3CBEAD6D-779B-4F20-B977-D784F462DEEF}" srcOrd="1" destOrd="0" presId="urn:microsoft.com/office/officeart/2008/layout/BendingPictureCaptionList"/>
    <dgm:cxn modelId="{147C727F-5086-4D6D-BE7F-97D046FB6566}" type="presParOf" srcId="{4D727EC0-C160-4F72-B894-DCB14FCB7D70}" destId="{5C0AD8BF-F7CB-4B9F-BCA8-BD0F65DFCB1A}" srcOrd="1" destOrd="0" presId="urn:microsoft.com/office/officeart/2008/layout/BendingPictureCaptionList"/>
    <dgm:cxn modelId="{FB8F7C6A-A6FE-4BBC-9303-60C0C1E22CD5}" type="presParOf" srcId="{4D727EC0-C160-4F72-B894-DCB14FCB7D70}" destId="{C2C0EC84-E196-4223-B08E-D7425AC5B794}" srcOrd="2" destOrd="0" presId="urn:microsoft.com/office/officeart/2008/layout/BendingPictureCaptionList"/>
    <dgm:cxn modelId="{F4E7185C-AF7D-4100-BC21-FD79C4D82ECD}" type="presParOf" srcId="{C2C0EC84-E196-4223-B08E-D7425AC5B794}" destId="{6B861C74-911C-4117-8038-053BA7CB720C}" srcOrd="0" destOrd="0" presId="urn:microsoft.com/office/officeart/2008/layout/BendingPictureCaptionList"/>
    <dgm:cxn modelId="{A81055DC-E47D-4851-971C-024C4067C425}" type="presParOf" srcId="{C2C0EC84-E196-4223-B08E-D7425AC5B794}" destId="{CBA7A87A-47ED-4831-A8A4-9330B7719D03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9273F41-3335-45FD-B27C-E00AF6D75FCF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18E3425-AE22-49B7-A123-3A7D5DB4A808}">
      <dgm:prSet phldrT="[文本]"/>
      <dgm:spPr/>
      <dgm:t>
        <a:bodyPr/>
        <a:lstStyle/>
        <a:p>
          <a:r>
            <a:rPr lang="zh-CN" altLang="en-US" dirty="0"/>
            <a:t>前趋关系</a:t>
          </a:r>
        </a:p>
      </dgm:t>
    </dgm:pt>
    <dgm:pt modelId="{C112B9AD-7226-444C-AB64-363AF2EC6548}" cxnId="{0E04DCAB-F188-4913-BEBB-07DE35B97FB5}" type="parTrans">
      <dgm:prSet/>
      <dgm:spPr/>
      <dgm:t>
        <a:bodyPr/>
        <a:lstStyle/>
        <a:p>
          <a:endParaRPr lang="zh-CN" altLang="en-US"/>
        </a:p>
      </dgm:t>
    </dgm:pt>
    <dgm:pt modelId="{70919717-A825-4C11-A1BD-F0468C060456}" cxnId="{0E04DCAB-F188-4913-BEBB-07DE35B97FB5}" type="sibTrans">
      <dgm:prSet/>
      <dgm:spPr/>
      <dgm:t>
        <a:bodyPr/>
        <a:lstStyle/>
        <a:p>
          <a:endParaRPr lang="zh-CN" altLang="en-US"/>
        </a:p>
      </dgm:t>
    </dgm:pt>
    <dgm:pt modelId="{7D9D582C-482E-40F6-AEDD-235DCBE72D5C}">
      <dgm:prSet phldrT="[文本]"/>
      <dgm:spPr/>
      <dgm:t>
        <a:bodyPr/>
        <a:lstStyle/>
        <a:p>
          <a:r>
            <a:rPr lang="zh-CN" altLang="en-US" dirty="0"/>
            <a:t>复杂前趋关系的实现</a:t>
          </a:r>
        </a:p>
      </dgm:t>
    </dgm:pt>
    <dgm:pt modelId="{9987FFA0-E119-48FC-B845-38769FA50761}" cxnId="{5FC69EC4-CCEB-4504-94DD-C934D094C85D}" type="parTrans">
      <dgm:prSet/>
      <dgm:spPr/>
      <dgm:t>
        <a:bodyPr/>
        <a:lstStyle/>
        <a:p>
          <a:endParaRPr lang="zh-CN" altLang="en-US"/>
        </a:p>
      </dgm:t>
    </dgm:pt>
    <dgm:pt modelId="{8F23488C-BC39-43D7-AD7D-54EC26B87231}" cxnId="{5FC69EC4-CCEB-4504-94DD-C934D094C85D}" type="sibTrans">
      <dgm:prSet/>
      <dgm:spPr/>
      <dgm:t>
        <a:bodyPr/>
        <a:lstStyle/>
        <a:p>
          <a:endParaRPr lang="zh-CN" altLang="en-US"/>
        </a:p>
      </dgm:t>
    </dgm:pt>
    <dgm:pt modelId="{4D727EC0-C160-4F72-B894-DCB14FCB7D70}" type="pres">
      <dgm:prSet presAssocID="{E9273F41-3335-45FD-B27C-E00AF6D75FCF}" presName="Name0" presStyleCnt="0">
        <dgm:presLayoutVars>
          <dgm:dir/>
          <dgm:resizeHandles val="exact"/>
        </dgm:presLayoutVars>
      </dgm:prSet>
      <dgm:spPr/>
    </dgm:pt>
    <dgm:pt modelId="{4D33C6BE-E8C3-4CE1-9677-1540A81AD275}" type="pres">
      <dgm:prSet presAssocID="{618E3425-AE22-49B7-A123-3A7D5DB4A808}" presName="composite" presStyleCnt="0"/>
      <dgm:spPr/>
    </dgm:pt>
    <dgm:pt modelId="{20AB7429-7F38-4ECF-A7A4-86B036E598C4}" type="pres">
      <dgm:prSet presAssocID="{618E3425-AE22-49B7-A123-3A7D5DB4A808}" presName="rect1" presStyleLbl="bgImgPlace1" presStyleIdx="0" presStyleCnt="2"/>
      <dgm:spPr>
        <a:blipFill rotWithShape="1">
          <a:blip xmlns:r="http://schemas.openxmlformats.org/officeDocument/2006/relationships" r:embed="rId1"/>
          <a:srcRect/>
          <a:stretch>
            <a:fillRect l="-3000" r="-3000"/>
          </a:stretch>
        </a:blipFill>
      </dgm:spPr>
    </dgm:pt>
    <dgm:pt modelId="{3CBEAD6D-779B-4F20-B977-D784F462DEEF}" type="pres">
      <dgm:prSet presAssocID="{618E3425-AE22-49B7-A123-3A7D5DB4A808}" presName="wedgeRectCallout1" presStyleLbl="node1" presStyleIdx="0" presStyleCnt="2">
        <dgm:presLayoutVars>
          <dgm:bulletEnabled val="1"/>
        </dgm:presLayoutVars>
      </dgm:prSet>
      <dgm:spPr/>
    </dgm:pt>
    <dgm:pt modelId="{5C0AD8BF-F7CB-4B9F-BCA8-BD0F65DFCB1A}" type="pres">
      <dgm:prSet presAssocID="{70919717-A825-4C11-A1BD-F0468C060456}" presName="sibTrans" presStyleCnt="0"/>
      <dgm:spPr/>
    </dgm:pt>
    <dgm:pt modelId="{C2C0EC84-E196-4223-B08E-D7425AC5B794}" type="pres">
      <dgm:prSet presAssocID="{7D9D582C-482E-40F6-AEDD-235DCBE72D5C}" presName="composite" presStyleCnt="0"/>
      <dgm:spPr/>
    </dgm:pt>
    <dgm:pt modelId="{6B861C74-911C-4117-8038-053BA7CB720C}" type="pres">
      <dgm:prSet presAssocID="{7D9D582C-482E-40F6-AEDD-235DCBE72D5C}" presName="rect1" presStyleLbl="bgImgPlace1" presStyleIdx="1" presStyleCnt="2"/>
      <dgm:spPr>
        <a:blipFill rotWithShape="1">
          <a:blip xmlns:r="http://schemas.openxmlformats.org/officeDocument/2006/relationships" r:embed="rId2"/>
          <a:srcRect/>
          <a:stretch>
            <a:fillRect l="-3000" r="-3000"/>
          </a:stretch>
        </a:blipFill>
      </dgm:spPr>
    </dgm:pt>
    <dgm:pt modelId="{CBA7A87A-47ED-4831-A8A4-9330B7719D03}" type="pres">
      <dgm:prSet presAssocID="{7D9D582C-482E-40F6-AEDD-235DCBE72D5C}" presName="wedgeRectCallout1" presStyleLbl="node1" presStyleIdx="1" presStyleCnt="2">
        <dgm:presLayoutVars>
          <dgm:bulletEnabled val="1"/>
        </dgm:presLayoutVars>
      </dgm:prSet>
      <dgm:spPr/>
    </dgm:pt>
  </dgm:ptLst>
  <dgm:cxnLst>
    <dgm:cxn modelId="{78C30932-CE86-4F19-BADE-ADFCDDD84AAF}" type="presOf" srcId="{618E3425-AE22-49B7-A123-3A7D5DB4A808}" destId="{3CBEAD6D-779B-4F20-B977-D784F462DEEF}" srcOrd="0" destOrd="0" presId="urn:microsoft.com/office/officeart/2008/layout/BendingPictureCaptionList"/>
    <dgm:cxn modelId="{1DAADC95-D1A3-4098-BE40-D5DAD5331500}" type="presOf" srcId="{7D9D582C-482E-40F6-AEDD-235DCBE72D5C}" destId="{CBA7A87A-47ED-4831-A8A4-9330B7719D03}" srcOrd="0" destOrd="0" presId="urn:microsoft.com/office/officeart/2008/layout/BendingPictureCaptionList"/>
    <dgm:cxn modelId="{0E04DCAB-F188-4913-BEBB-07DE35B97FB5}" srcId="{E9273F41-3335-45FD-B27C-E00AF6D75FCF}" destId="{618E3425-AE22-49B7-A123-3A7D5DB4A808}" srcOrd="0" destOrd="0" parTransId="{C112B9AD-7226-444C-AB64-363AF2EC6548}" sibTransId="{70919717-A825-4C11-A1BD-F0468C060456}"/>
    <dgm:cxn modelId="{5FC69EC4-CCEB-4504-94DD-C934D094C85D}" srcId="{E9273F41-3335-45FD-B27C-E00AF6D75FCF}" destId="{7D9D582C-482E-40F6-AEDD-235DCBE72D5C}" srcOrd="1" destOrd="0" parTransId="{9987FFA0-E119-48FC-B845-38769FA50761}" sibTransId="{8F23488C-BC39-43D7-AD7D-54EC26B87231}"/>
    <dgm:cxn modelId="{38822BDE-8673-419C-94BC-58E38A9B6EDC}" type="presOf" srcId="{E9273F41-3335-45FD-B27C-E00AF6D75FCF}" destId="{4D727EC0-C160-4F72-B894-DCB14FCB7D70}" srcOrd="0" destOrd="0" presId="urn:microsoft.com/office/officeart/2008/layout/BendingPictureCaptionList"/>
    <dgm:cxn modelId="{88350505-E69A-457B-B782-A4C74197B112}" type="presParOf" srcId="{4D727EC0-C160-4F72-B894-DCB14FCB7D70}" destId="{4D33C6BE-E8C3-4CE1-9677-1540A81AD275}" srcOrd="0" destOrd="0" presId="urn:microsoft.com/office/officeart/2008/layout/BendingPictureCaptionList"/>
    <dgm:cxn modelId="{49DB39EE-C433-40C5-904E-DA356E6D30E2}" type="presParOf" srcId="{4D33C6BE-E8C3-4CE1-9677-1540A81AD275}" destId="{20AB7429-7F38-4ECF-A7A4-86B036E598C4}" srcOrd="0" destOrd="0" presId="urn:microsoft.com/office/officeart/2008/layout/BendingPictureCaptionList"/>
    <dgm:cxn modelId="{D3802D44-069A-4A0F-A4D8-7E1454BACD9B}" type="presParOf" srcId="{4D33C6BE-E8C3-4CE1-9677-1540A81AD275}" destId="{3CBEAD6D-779B-4F20-B977-D784F462DEEF}" srcOrd="1" destOrd="0" presId="urn:microsoft.com/office/officeart/2008/layout/BendingPictureCaptionList"/>
    <dgm:cxn modelId="{147C727F-5086-4D6D-BE7F-97D046FB6566}" type="presParOf" srcId="{4D727EC0-C160-4F72-B894-DCB14FCB7D70}" destId="{5C0AD8BF-F7CB-4B9F-BCA8-BD0F65DFCB1A}" srcOrd="1" destOrd="0" presId="urn:microsoft.com/office/officeart/2008/layout/BendingPictureCaptionList"/>
    <dgm:cxn modelId="{FB8F7C6A-A6FE-4BBC-9303-60C0C1E22CD5}" type="presParOf" srcId="{4D727EC0-C160-4F72-B894-DCB14FCB7D70}" destId="{C2C0EC84-E196-4223-B08E-D7425AC5B794}" srcOrd="2" destOrd="0" presId="urn:microsoft.com/office/officeart/2008/layout/BendingPictureCaptionList"/>
    <dgm:cxn modelId="{F4E7185C-AF7D-4100-BC21-FD79C4D82ECD}" type="presParOf" srcId="{C2C0EC84-E196-4223-B08E-D7425AC5B794}" destId="{6B861C74-911C-4117-8038-053BA7CB720C}" srcOrd="0" destOrd="0" presId="urn:microsoft.com/office/officeart/2008/layout/BendingPictureCaptionList"/>
    <dgm:cxn modelId="{A81055DC-E47D-4851-971C-024C4067C425}" type="presParOf" srcId="{C2C0EC84-E196-4223-B08E-D7425AC5B794}" destId="{CBA7A87A-47ED-4831-A8A4-9330B7719D03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9273F41-3335-45FD-B27C-E00AF6D75FCF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18E3425-AE22-49B7-A123-3A7D5DB4A808}">
      <dgm:prSet phldrT="[文本]"/>
      <dgm:spPr/>
      <dgm:t>
        <a:bodyPr/>
        <a:lstStyle/>
        <a:p>
          <a:r>
            <a:rPr lang="zh-CN" altLang="en-US" dirty="0"/>
            <a:t>信号量的使用要点</a:t>
          </a:r>
        </a:p>
      </dgm:t>
    </dgm:pt>
    <dgm:pt modelId="{C112B9AD-7226-444C-AB64-363AF2EC6548}" cxnId="{0E04DCAB-F188-4913-BEBB-07DE35B97FB5}" type="parTrans">
      <dgm:prSet/>
      <dgm:spPr/>
      <dgm:t>
        <a:bodyPr/>
        <a:lstStyle/>
        <a:p>
          <a:endParaRPr lang="zh-CN" altLang="en-US"/>
        </a:p>
      </dgm:t>
    </dgm:pt>
    <dgm:pt modelId="{70919717-A825-4C11-A1BD-F0468C060456}" cxnId="{0E04DCAB-F188-4913-BEBB-07DE35B97FB5}" type="sibTrans">
      <dgm:prSet/>
      <dgm:spPr/>
      <dgm:t>
        <a:bodyPr/>
        <a:lstStyle/>
        <a:p>
          <a:endParaRPr lang="zh-CN" altLang="en-US"/>
        </a:p>
      </dgm:t>
    </dgm:pt>
    <dgm:pt modelId="{7D9D582C-482E-40F6-AEDD-235DCBE72D5C}">
      <dgm:prSet phldrT="[文本]"/>
      <dgm:spPr/>
      <dgm:t>
        <a:bodyPr/>
        <a:lstStyle/>
        <a:p>
          <a:r>
            <a:rPr lang="zh-CN" altLang="en-US" dirty="0"/>
            <a:t>实际案例</a:t>
          </a:r>
        </a:p>
      </dgm:t>
    </dgm:pt>
    <dgm:pt modelId="{9987FFA0-E119-48FC-B845-38769FA50761}" cxnId="{5FC69EC4-CCEB-4504-94DD-C934D094C85D}" type="parTrans">
      <dgm:prSet/>
      <dgm:spPr/>
      <dgm:t>
        <a:bodyPr/>
        <a:lstStyle/>
        <a:p>
          <a:endParaRPr lang="zh-CN" altLang="en-US"/>
        </a:p>
      </dgm:t>
    </dgm:pt>
    <dgm:pt modelId="{8F23488C-BC39-43D7-AD7D-54EC26B87231}" cxnId="{5FC69EC4-CCEB-4504-94DD-C934D094C85D}" type="sibTrans">
      <dgm:prSet/>
      <dgm:spPr/>
      <dgm:t>
        <a:bodyPr/>
        <a:lstStyle/>
        <a:p>
          <a:endParaRPr lang="zh-CN" altLang="en-US"/>
        </a:p>
      </dgm:t>
    </dgm:pt>
    <dgm:pt modelId="{4D727EC0-C160-4F72-B894-DCB14FCB7D70}" type="pres">
      <dgm:prSet presAssocID="{E9273F41-3335-45FD-B27C-E00AF6D75FCF}" presName="Name0" presStyleCnt="0">
        <dgm:presLayoutVars>
          <dgm:dir/>
          <dgm:resizeHandles val="exact"/>
        </dgm:presLayoutVars>
      </dgm:prSet>
      <dgm:spPr/>
    </dgm:pt>
    <dgm:pt modelId="{4D33C6BE-E8C3-4CE1-9677-1540A81AD275}" type="pres">
      <dgm:prSet presAssocID="{618E3425-AE22-49B7-A123-3A7D5DB4A808}" presName="composite" presStyleCnt="0"/>
      <dgm:spPr/>
    </dgm:pt>
    <dgm:pt modelId="{20AB7429-7F38-4ECF-A7A4-86B036E598C4}" type="pres">
      <dgm:prSet presAssocID="{618E3425-AE22-49B7-A123-3A7D5DB4A808}" presName="rect1" presStyleLbl="bgImgPlace1" presStyleIdx="0" presStyleCnt="2"/>
      <dgm:spPr>
        <a:blipFill rotWithShape="1">
          <a:blip xmlns:r="http://schemas.openxmlformats.org/officeDocument/2006/relationships" r:embed="rId1"/>
          <a:srcRect/>
          <a:stretch>
            <a:fillRect l="-3000" r="-3000"/>
          </a:stretch>
        </a:blipFill>
      </dgm:spPr>
    </dgm:pt>
    <dgm:pt modelId="{3CBEAD6D-779B-4F20-B977-D784F462DEEF}" type="pres">
      <dgm:prSet presAssocID="{618E3425-AE22-49B7-A123-3A7D5DB4A808}" presName="wedgeRectCallout1" presStyleLbl="node1" presStyleIdx="0" presStyleCnt="2">
        <dgm:presLayoutVars>
          <dgm:bulletEnabled val="1"/>
        </dgm:presLayoutVars>
      </dgm:prSet>
      <dgm:spPr/>
    </dgm:pt>
    <dgm:pt modelId="{5C0AD8BF-F7CB-4B9F-BCA8-BD0F65DFCB1A}" type="pres">
      <dgm:prSet presAssocID="{70919717-A825-4C11-A1BD-F0468C060456}" presName="sibTrans" presStyleCnt="0"/>
      <dgm:spPr/>
    </dgm:pt>
    <dgm:pt modelId="{C2C0EC84-E196-4223-B08E-D7425AC5B794}" type="pres">
      <dgm:prSet presAssocID="{7D9D582C-482E-40F6-AEDD-235DCBE72D5C}" presName="composite" presStyleCnt="0"/>
      <dgm:spPr/>
    </dgm:pt>
    <dgm:pt modelId="{6B861C74-911C-4117-8038-053BA7CB720C}" type="pres">
      <dgm:prSet presAssocID="{7D9D582C-482E-40F6-AEDD-235DCBE72D5C}" presName="rect1" presStyleLbl="bgImgPlace1" presStyleIdx="1" presStyleCnt="2"/>
      <dgm:spPr>
        <a:blipFill rotWithShape="1">
          <a:blip xmlns:r="http://schemas.openxmlformats.org/officeDocument/2006/relationships" r:embed="rId2"/>
          <a:srcRect/>
          <a:stretch>
            <a:fillRect l="-3000" r="-3000"/>
          </a:stretch>
        </a:blipFill>
      </dgm:spPr>
    </dgm:pt>
    <dgm:pt modelId="{CBA7A87A-47ED-4831-A8A4-9330B7719D03}" type="pres">
      <dgm:prSet presAssocID="{7D9D582C-482E-40F6-AEDD-235DCBE72D5C}" presName="wedgeRectCallout1" presStyleLbl="node1" presStyleIdx="1" presStyleCnt="2">
        <dgm:presLayoutVars>
          <dgm:bulletEnabled val="1"/>
        </dgm:presLayoutVars>
      </dgm:prSet>
      <dgm:spPr/>
    </dgm:pt>
  </dgm:ptLst>
  <dgm:cxnLst>
    <dgm:cxn modelId="{78C30932-CE86-4F19-BADE-ADFCDDD84AAF}" type="presOf" srcId="{618E3425-AE22-49B7-A123-3A7D5DB4A808}" destId="{3CBEAD6D-779B-4F20-B977-D784F462DEEF}" srcOrd="0" destOrd="0" presId="urn:microsoft.com/office/officeart/2008/layout/BendingPictureCaptionList"/>
    <dgm:cxn modelId="{1DAADC95-D1A3-4098-BE40-D5DAD5331500}" type="presOf" srcId="{7D9D582C-482E-40F6-AEDD-235DCBE72D5C}" destId="{CBA7A87A-47ED-4831-A8A4-9330B7719D03}" srcOrd="0" destOrd="0" presId="urn:microsoft.com/office/officeart/2008/layout/BendingPictureCaptionList"/>
    <dgm:cxn modelId="{0E04DCAB-F188-4913-BEBB-07DE35B97FB5}" srcId="{E9273F41-3335-45FD-B27C-E00AF6D75FCF}" destId="{618E3425-AE22-49B7-A123-3A7D5DB4A808}" srcOrd="0" destOrd="0" parTransId="{C112B9AD-7226-444C-AB64-363AF2EC6548}" sibTransId="{70919717-A825-4C11-A1BD-F0468C060456}"/>
    <dgm:cxn modelId="{5FC69EC4-CCEB-4504-94DD-C934D094C85D}" srcId="{E9273F41-3335-45FD-B27C-E00AF6D75FCF}" destId="{7D9D582C-482E-40F6-AEDD-235DCBE72D5C}" srcOrd="1" destOrd="0" parTransId="{9987FFA0-E119-48FC-B845-38769FA50761}" sibTransId="{8F23488C-BC39-43D7-AD7D-54EC26B87231}"/>
    <dgm:cxn modelId="{38822BDE-8673-419C-94BC-58E38A9B6EDC}" type="presOf" srcId="{E9273F41-3335-45FD-B27C-E00AF6D75FCF}" destId="{4D727EC0-C160-4F72-B894-DCB14FCB7D70}" srcOrd="0" destOrd="0" presId="urn:microsoft.com/office/officeart/2008/layout/BendingPictureCaptionList"/>
    <dgm:cxn modelId="{88350505-E69A-457B-B782-A4C74197B112}" type="presParOf" srcId="{4D727EC0-C160-4F72-B894-DCB14FCB7D70}" destId="{4D33C6BE-E8C3-4CE1-9677-1540A81AD275}" srcOrd="0" destOrd="0" presId="urn:microsoft.com/office/officeart/2008/layout/BendingPictureCaptionList"/>
    <dgm:cxn modelId="{49DB39EE-C433-40C5-904E-DA356E6D30E2}" type="presParOf" srcId="{4D33C6BE-E8C3-4CE1-9677-1540A81AD275}" destId="{20AB7429-7F38-4ECF-A7A4-86B036E598C4}" srcOrd="0" destOrd="0" presId="urn:microsoft.com/office/officeart/2008/layout/BendingPictureCaptionList"/>
    <dgm:cxn modelId="{D3802D44-069A-4A0F-A4D8-7E1454BACD9B}" type="presParOf" srcId="{4D33C6BE-E8C3-4CE1-9677-1540A81AD275}" destId="{3CBEAD6D-779B-4F20-B977-D784F462DEEF}" srcOrd="1" destOrd="0" presId="urn:microsoft.com/office/officeart/2008/layout/BendingPictureCaptionList"/>
    <dgm:cxn modelId="{147C727F-5086-4D6D-BE7F-97D046FB6566}" type="presParOf" srcId="{4D727EC0-C160-4F72-B894-DCB14FCB7D70}" destId="{5C0AD8BF-F7CB-4B9F-BCA8-BD0F65DFCB1A}" srcOrd="1" destOrd="0" presId="urn:microsoft.com/office/officeart/2008/layout/BendingPictureCaptionList"/>
    <dgm:cxn modelId="{FB8F7C6A-A6FE-4BBC-9303-60C0C1E22CD5}" type="presParOf" srcId="{4D727EC0-C160-4F72-B894-DCB14FCB7D70}" destId="{C2C0EC84-E196-4223-B08E-D7425AC5B794}" srcOrd="2" destOrd="0" presId="urn:microsoft.com/office/officeart/2008/layout/BendingPictureCaptionList"/>
    <dgm:cxn modelId="{F4E7185C-AF7D-4100-BC21-FD79C4D82ECD}" type="presParOf" srcId="{C2C0EC84-E196-4223-B08E-D7425AC5B794}" destId="{6B861C74-911C-4117-8038-053BA7CB720C}" srcOrd="0" destOrd="0" presId="urn:microsoft.com/office/officeart/2008/layout/BendingPictureCaptionList"/>
    <dgm:cxn modelId="{A81055DC-E47D-4851-971C-024C4067C425}" type="presParOf" srcId="{C2C0EC84-E196-4223-B08E-D7425AC5B794}" destId="{CBA7A87A-47ED-4831-A8A4-9330B7719D03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989888" cy="4397320"/>
        <a:chOff x="0" y="0"/>
        <a:chExt cx="7989888" cy="4397320"/>
      </a:xfrm>
    </dsp:grpSpPr>
    <dsp:sp modelId="{20AB7429-7F38-4ECF-A7A4-86B036E598C4}">
      <dsp:nvSpPr>
        <dsp:cNvPr id="3" name="矩形 2"/>
        <dsp:cNvSpPr/>
      </dsp:nvSpPr>
      <dsp:spPr bwMode="white">
        <a:xfrm>
          <a:off x="5072" y="296770"/>
          <a:ext cx="3803780" cy="3043024"/>
        </a:xfrm>
        <a:prstGeom prst="rect">
          <a:avLst/>
        </a:prstGeom>
        <a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sp:spPr>
      <dsp:style>
        <a:lnRef idx="2">
          <a:schemeClr val="lt1"/>
        </a:lnRef>
        <a:fillRef idx="1">
          <a:schemeClr val="accent1">
            <a:tint val="50000"/>
          </a:schemeClr>
        </a:fillRef>
        <a:effectRef idx="0">
          <a:scrgbClr r="0" g="0" b="0"/>
        </a:effectRef>
        <a:fontRef idx="minor"/>
      </dsp:style>
      <dsp:txXfrm>
        <a:off x="5072" y="296770"/>
        <a:ext cx="3803780" cy="3043024"/>
      </dsp:txXfrm>
    </dsp:sp>
    <dsp:sp modelId="{3CBEAD6D-779B-4F20-B977-D784F462DEEF}">
      <dsp:nvSpPr>
        <dsp:cNvPr id="4" name="矩形标注 3"/>
        <dsp:cNvSpPr/>
      </dsp:nvSpPr>
      <dsp:spPr bwMode="white">
        <a:xfrm>
          <a:off x="347412" y="3035492"/>
          <a:ext cx="3385364" cy="1065058"/>
        </a:xfrm>
        <a:prstGeom prst="wedgeRectCallout">
          <a:avLst>
            <a:gd name="adj1" fmla="val 20250"/>
            <a:gd name="adj2" fmla="val -607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02870" tIns="102870" rIns="102870" bIns="102870" anchor="ctr"/>
        <a:lstStyle>
          <a:lvl1pPr algn="ctr">
            <a:defRPr sz="2700"/>
          </a:lvl1pPr>
          <a:lvl2pPr marL="228600" indent="-228600" algn="ctr">
            <a:defRPr sz="2100"/>
          </a:lvl2pPr>
          <a:lvl3pPr marL="457200" indent="-228600" algn="ctr">
            <a:defRPr sz="2100"/>
          </a:lvl3pPr>
          <a:lvl4pPr marL="685800" indent="-228600" algn="ctr">
            <a:defRPr sz="2100"/>
          </a:lvl4pPr>
          <a:lvl5pPr marL="914400" indent="-228600" algn="ctr">
            <a:defRPr sz="2100"/>
          </a:lvl5pPr>
          <a:lvl6pPr marL="1143000" indent="-228600" algn="ctr">
            <a:defRPr sz="2100"/>
          </a:lvl6pPr>
          <a:lvl7pPr marL="1371600" indent="-228600" algn="ctr">
            <a:defRPr sz="2100"/>
          </a:lvl7pPr>
          <a:lvl8pPr marL="1600200" indent="-228600" algn="ctr">
            <a:defRPr sz="2100"/>
          </a:lvl8pPr>
          <a:lvl9pPr marL="1828800" indent="-228600" algn="ctr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进程同步的主要任务</a:t>
          </a:r>
        </a:p>
      </dsp:txBody>
      <dsp:txXfrm>
        <a:off x="347412" y="3035492"/>
        <a:ext cx="3385364" cy="1065058"/>
      </dsp:txXfrm>
    </dsp:sp>
    <dsp:sp modelId="{BCBE7EB5-BA48-4877-A57F-5602A7C8A1C5}">
      <dsp:nvSpPr>
        <dsp:cNvPr id="5" name="矩形 4"/>
        <dsp:cNvSpPr/>
      </dsp:nvSpPr>
      <dsp:spPr bwMode="white">
        <a:xfrm>
          <a:off x="4189229" y="296770"/>
          <a:ext cx="3803780" cy="3043024"/>
        </a:xfrm>
        <a:prstGeom prst="rect">
          <a:avLst/>
        </a:prstGeom>
        <a:blipFill rotWithShape="1">
          <a:blip r:embed="rId2"/>
          <a:srcRect/>
          <a:stretch>
            <a:fillRect l="-3000" r="-3000"/>
          </a:stretch>
        </a:blipFill>
      </dsp:spPr>
      <dsp:style>
        <a:lnRef idx="2">
          <a:schemeClr val="lt1"/>
        </a:lnRef>
        <a:fillRef idx="1">
          <a:schemeClr val="accent1">
            <a:tint val="50000"/>
          </a:schemeClr>
        </a:fillRef>
        <a:effectRef idx="0">
          <a:scrgbClr r="0" g="0" b="0"/>
        </a:effectRef>
        <a:fontRef idx="minor"/>
      </dsp:style>
      <dsp:txXfrm>
        <a:off x="4189229" y="296770"/>
        <a:ext cx="3803780" cy="3043024"/>
      </dsp:txXfrm>
    </dsp:sp>
    <dsp:sp modelId="{0CE045A1-6B87-4FC1-849A-5ACB3740370D}">
      <dsp:nvSpPr>
        <dsp:cNvPr id="6" name="矩形标注 5"/>
        <dsp:cNvSpPr/>
      </dsp:nvSpPr>
      <dsp:spPr bwMode="white">
        <a:xfrm>
          <a:off x="4531570" y="3035492"/>
          <a:ext cx="3385364" cy="1065058"/>
        </a:xfrm>
        <a:prstGeom prst="wedgeRectCallout">
          <a:avLst>
            <a:gd name="adj1" fmla="val 20250"/>
            <a:gd name="adj2" fmla="val -607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02870" tIns="102870" rIns="102870" bIns="102870" anchor="ctr"/>
        <a:lstStyle>
          <a:lvl1pPr algn="ctr">
            <a:defRPr sz="2700"/>
          </a:lvl1pPr>
          <a:lvl2pPr marL="228600" indent="-228600" algn="ctr">
            <a:defRPr sz="2100"/>
          </a:lvl2pPr>
          <a:lvl3pPr marL="457200" indent="-228600" algn="ctr">
            <a:defRPr sz="2100"/>
          </a:lvl3pPr>
          <a:lvl4pPr marL="685800" indent="-228600" algn="ctr">
            <a:defRPr sz="2100"/>
          </a:lvl4pPr>
          <a:lvl5pPr marL="914400" indent="-228600" algn="ctr">
            <a:defRPr sz="2100"/>
          </a:lvl5pPr>
          <a:lvl6pPr marL="1143000" indent="-228600" algn="ctr">
            <a:defRPr sz="2100"/>
          </a:lvl6pPr>
          <a:lvl7pPr marL="1371600" indent="-228600" algn="ctr">
            <a:defRPr sz="2100"/>
          </a:lvl7pPr>
          <a:lvl8pPr marL="1600200" indent="-228600" algn="ctr">
            <a:defRPr sz="2100"/>
          </a:lvl8pPr>
          <a:lvl9pPr marL="1828800" indent="-228600" algn="ctr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基本概念</a:t>
          </a:r>
        </a:p>
      </dsp:txBody>
      <dsp:txXfrm>
        <a:off x="4531570" y="3035492"/>
        <a:ext cx="3385364" cy="106505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514590" cy="1484630"/>
        <a:chOff x="0" y="0"/>
        <a:chExt cx="7514590" cy="1484630"/>
      </a:xfrm>
    </dsp:grpSpPr>
    <dsp:sp modelId="{6E311B02-D2E3-46A8-8BBE-6E2ACD8B2DDC}">
      <dsp:nvSpPr>
        <dsp:cNvPr id="3" name="矩形 2"/>
        <dsp:cNvSpPr/>
      </dsp:nvSpPr>
      <dsp:spPr bwMode="white">
        <a:xfrm>
          <a:off x="0" y="12785"/>
          <a:ext cx="2291034" cy="547200"/>
        </a:xfrm>
        <a:prstGeom prst="rect">
          <a:avLst/>
        </a:prstGeom>
      </dsp:spPr>
      <dsp:style>
        <a:lnRef idx="2">
          <a:schemeClr val="accent4">
            <a:hueOff val="0"/>
            <a:satOff val="0"/>
            <a:lumOff val="0"/>
            <a:alpha val="100000"/>
          </a:schemeClr>
        </a:lnRef>
        <a:fillRef idx="1">
          <a:schemeClr val="accent4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135128" tIns="77216" rIns="135128" bIns="77216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复印机</a:t>
          </a:r>
        </a:p>
      </dsp:txBody>
      <dsp:txXfrm>
        <a:off x="0" y="12785"/>
        <a:ext cx="2291034" cy="547200"/>
      </dsp:txXfrm>
    </dsp:sp>
    <dsp:sp modelId="{E978A5F8-B1EA-40F8-8DFE-03466D6DABC2}">
      <dsp:nvSpPr>
        <dsp:cNvPr id="4" name="矩形 3"/>
        <dsp:cNvSpPr/>
      </dsp:nvSpPr>
      <dsp:spPr bwMode="white">
        <a:xfrm>
          <a:off x="0" y="559985"/>
          <a:ext cx="2291034" cy="911860"/>
        </a:xfrm>
        <a:prstGeom prst="rect">
          <a:avLst/>
        </a:prstGeom>
      </dsp:spPr>
      <dsp:style>
        <a:lnRef idx="2">
          <a:schemeClr val="accent4">
            <a:tint val="40000"/>
            <a:alpha val="90000"/>
            <a:hueOff val="0"/>
            <a:satOff val="0"/>
            <a:lumOff val="0"/>
            <a:alpha val="90196"/>
          </a:schemeClr>
        </a:lnRef>
        <a:fillRef idx="1">
          <a:schemeClr val="accent4">
            <a:tint val="40000"/>
            <a:alpha val="90000"/>
            <a:hueOff val="0"/>
            <a:satOff val="0"/>
            <a:lumOff val="0"/>
            <a:alpha val="90196"/>
          </a:schemeClr>
        </a:fillRef>
        <a:effectRef idx="0">
          <a:scrgbClr r="0" g="0" b="0"/>
        </a:effectRef>
        <a:fontRef idx="minor"/>
      </dsp:style>
      <dsp:txBody>
        <a:bodyPr lIns="101346" tIns="101346" rIns="135128" bIns="152019" anchor="t"/>
        <a:lstStyle>
          <a:lvl1pPr algn="l">
            <a:defRPr sz="1900"/>
          </a:lvl1pPr>
          <a:lvl2pPr marL="171450" indent="-171450" algn="l">
            <a:defRPr sz="1900"/>
          </a:lvl2pPr>
          <a:lvl3pPr marL="342900" indent="-171450" algn="l">
            <a:defRPr sz="1900"/>
          </a:lvl3pPr>
          <a:lvl4pPr marL="514350" indent="-171450" algn="l">
            <a:defRPr sz="1900"/>
          </a:lvl4pPr>
          <a:lvl5pPr marL="685800" indent="-171450" algn="l">
            <a:defRPr sz="1900"/>
          </a:lvl5pPr>
          <a:lvl6pPr marL="857250" indent="-171450" algn="l">
            <a:defRPr sz="1900"/>
          </a:lvl6pPr>
          <a:lvl7pPr marL="1028700" indent="-171450" algn="l">
            <a:defRPr sz="1900"/>
          </a:lvl7pPr>
          <a:lvl8pPr marL="1200150" indent="-171450" algn="l">
            <a:defRPr sz="1900"/>
          </a:lvl8pPr>
          <a:lvl9pPr marL="1371600" indent="-171450" algn="l">
            <a:defRPr sz="19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dirty="0">
              <a:solidFill>
                <a:schemeClr val="dk1"/>
              </a:solidFill>
            </a:rPr>
            <a:t>扫描仪</a:t>
          </a:r>
          <a:endParaRPr lang="zh-CN" altLang="en-US" dirty="0">
            <a:solidFill>
              <a:schemeClr val="dk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dirty="0">
              <a:solidFill>
                <a:schemeClr val="dk1"/>
              </a:solidFill>
            </a:rPr>
            <a:t>打印机</a:t>
          </a:r>
          <a:endParaRPr>
            <a:solidFill>
              <a:schemeClr val="dk1"/>
            </a:solidFill>
          </a:endParaRPr>
        </a:p>
      </dsp:txBody>
      <dsp:txXfrm>
        <a:off x="0" y="559985"/>
        <a:ext cx="2291034" cy="911860"/>
      </dsp:txXfrm>
    </dsp:sp>
    <dsp:sp modelId="{38A8A698-B005-42D7-8575-A965F72FCD7A}">
      <dsp:nvSpPr>
        <dsp:cNvPr id="5" name="矩形 4"/>
        <dsp:cNvSpPr/>
      </dsp:nvSpPr>
      <dsp:spPr bwMode="white">
        <a:xfrm>
          <a:off x="2611778" y="12785"/>
          <a:ext cx="2291034" cy="547200"/>
        </a:xfrm>
        <a:prstGeom prst="rect">
          <a:avLst/>
        </a:prstGeom>
      </dsp:spPr>
      <dsp:style>
        <a:lnRef idx="2">
          <a:schemeClr val="accent4">
            <a:hueOff val="-720000"/>
            <a:satOff val="-8823"/>
            <a:lumOff val="1373"/>
            <a:alpha val="100000"/>
          </a:schemeClr>
        </a:lnRef>
        <a:fillRef idx="1">
          <a:schemeClr val="accent4">
            <a:hueOff val="-720000"/>
            <a:satOff val="-8823"/>
            <a:lumOff val="1373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135128" tIns="77216" rIns="135128" bIns="77216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发送传真</a:t>
          </a:r>
        </a:p>
      </dsp:txBody>
      <dsp:txXfrm>
        <a:off x="2611778" y="12785"/>
        <a:ext cx="2291034" cy="547200"/>
      </dsp:txXfrm>
    </dsp:sp>
    <dsp:sp modelId="{6D47FAD6-87F3-4B59-B9F9-DE8364F04D4E}">
      <dsp:nvSpPr>
        <dsp:cNvPr id="6" name="矩形 5"/>
        <dsp:cNvSpPr/>
      </dsp:nvSpPr>
      <dsp:spPr bwMode="white">
        <a:xfrm>
          <a:off x="2611778" y="559985"/>
          <a:ext cx="2291034" cy="911860"/>
        </a:xfrm>
        <a:prstGeom prst="rect">
          <a:avLst/>
        </a:prstGeom>
      </dsp:spPr>
      <dsp:style>
        <a:lnRef idx="2">
          <a:schemeClr val="accent4">
            <a:tint val="40000"/>
            <a:alpha val="90000"/>
            <a:hueOff val="-600000"/>
            <a:satOff val="-10587"/>
            <a:lumOff val="0"/>
            <a:alpha val="90196"/>
          </a:schemeClr>
        </a:lnRef>
        <a:fillRef idx="1">
          <a:schemeClr val="accent4">
            <a:tint val="40000"/>
            <a:alpha val="90000"/>
            <a:hueOff val="-600000"/>
            <a:satOff val="-10587"/>
            <a:lumOff val="0"/>
            <a:alpha val="90196"/>
          </a:schemeClr>
        </a:fillRef>
        <a:effectRef idx="0">
          <a:scrgbClr r="0" g="0" b="0"/>
        </a:effectRef>
        <a:fontRef idx="minor"/>
      </dsp:style>
      <dsp:txBody>
        <a:bodyPr lIns="101346" tIns="101346" rIns="135128" bIns="152019" anchor="t"/>
        <a:lstStyle>
          <a:lvl1pPr algn="l">
            <a:defRPr sz="1900"/>
          </a:lvl1pPr>
          <a:lvl2pPr marL="171450" indent="-171450" algn="l">
            <a:defRPr sz="1900"/>
          </a:lvl2pPr>
          <a:lvl3pPr marL="342900" indent="-171450" algn="l">
            <a:defRPr sz="1900"/>
          </a:lvl3pPr>
          <a:lvl4pPr marL="514350" indent="-171450" algn="l">
            <a:defRPr sz="1900"/>
          </a:lvl4pPr>
          <a:lvl5pPr marL="685800" indent="-171450" algn="l">
            <a:defRPr sz="1900"/>
          </a:lvl5pPr>
          <a:lvl6pPr marL="857250" indent="-171450" algn="l">
            <a:defRPr sz="1900"/>
          </a:lvl6pPr>
          <a:lvl7pPr marL="1028700" indent="-171450" algn="l">
            <a:defRPr sz="1900"/>
          </a:lvl7pPr>
          <a:lvl8pPr marL="1200150" indent="-171450" algn="l">
            <a:defRPr sz="1900"/>
          </a:lvl8pPr>
          <a:lvl9pPr marL="1371600" indent="-171450" algn="l">
            <a:defRPr sz="19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dirty="0">
              <a:solidFill>
                <a:schemeClr val="dk1"/>
              </a:solidFill>
            </a:rPr>
            <a:t>扫描仪</a:t>
          </a:r>
          <a:endParaRPr lang="zh-CN" altLang="en-US" dirty="0">
            <a:solidFill>
              <a:schemeClr val="dk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dirty="0">
              <a:solidFill>
                <a:schemeClr val="dk1"/>
              </a:solidFill>
            </a:rPr>
            <a:t>网卡</a:t>
          </a:r>
          <a:endParaRPr>
            <a:solidFill>
              <a:schemeClr val="dk1"/>
            </a:solidFill>
          </a:endParaRPr>
        </a:p>
      </dsp:txBody>
      <dsp:txXfrm>
        <a:off x="2611778" y="559985"/>
        <a:ext cx="2291034" cy="911860"/>
      </dsp:txXfrm>
    </dsp:sp>
    <dsp:sp modelId="{27AB0D5E-BE98-4FB5-BD70-46923E028341}">
      <dsp:nvSpPr>
        <dsp:cNvPr id="7" name="矩形 6"/>
        <dsp:cNvSpPr/>
      </dsp:nvSpPr>
      <dsp:spPr bwMode="white">
        <a:xfrm>
          <a:off x="5223556" y="12785"/>
          <a:ext cx="2291034" cy="547200"/>
        </a:xfrm>
        <a:prstGeom prst="rect">
          <a:avLst/>
        </a:prstGeom>
      </dsp:spPr>
      <dsp:style>
        <a:lnRef idx="2">
          <a:schemeClr val="accent4">
            <a:hueOff val="-1440000"/>
            <a:satOff val="-17646"/>
            <a:lumOff val="2745"/>
            <a:alpha val="100000"/>
          </a:schemeClr>
        </a:lnRef>
        <a:fillRef idx="1">
          <a:schemeClr val="accent4">
            <a:hueOff val="-1440000"/>
            <a:satOff val="-17646"/>
            <a:lumOff val="2745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135128" tIns="77216" rIns="135128" bIns="77216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接收邮件</a:t>
          </a:r>
        </a:p>
      </dsp:txBody>
      <dsp:txXfrm>
        <a:off x="5223556" y="12785"/>
        <a:ext cx="2291034" cy="547200"/>
      </dsp:txXfrm>
    </dsp:sp>
    <dsp:sp modelId="{581FF830-FF68-4006-871F-81A5904A07C5}">
      <dsp:nvSpPr>
        <dsp:cNvPr id="8" name="矩形 7"/>
        <dsp:cNvSpPr/>
      </dsp:nvSpPr>
      <dsp:spPr bwMode="white">
        <a:xfrm>
          <a:off x="5223556" y="559985"/>
          <a:ext cx="2291034" cy="911860"/>
        </a:xfrm>
        <a:prstGeom prst="rect">
          <a:avLst/>
        </a:prstGeom>
      </dsp:spPr>
      <dsp:style>
        <a:lnRef idx="2">
          <a:schemeClr val="accent4">
            <a:tint val="40000"/>
            <a:alpha val="90000"/>
            <a:hueOff val="-1200000"/>
            <a:satOff val="-21175"/>
            <a:lumOff val="0"/>
            <a:alpha val="90196"/>
          </a:schemeClr>
        </a:lnRef>
        <a:fillRef idx="1">
          <a:schemeClr val="accent4">
            <a:tint val="40000"/>
            <a:alpha val="90000"/>
            <a:hueOff val="-1200000"/>
            <a:satOff val="-21175"/>
            <a:lumOff val="0"/>
            <a:alpha val="90196"/>
          </a:schemeClr>
        </a:fillRef>
        <a:effectRef idx="0">
          <a:scrgbClr r="0" g="0" b="0"/>
        </a:effectRef>
        <a:fontRef idx="minor"/>
      </dsp:style>
      <dsp:txBody>
        <a:bodyPr lIns="101346" tIns="101346" rIns="135128" bIns="152019" anchor="t"/>
        <a:lstStyle>
          <a:lvl1pPr algn="l">
            <a:defRPr sz="1900"/>
          </a:lvl1pPr>
          <a:lvl2pPr marL="171450" indent="-171450" algn="l">
            <a:defRPr sz="1900"/>
          </a:lvl2pPr>
          <a:lvl3pPr marL="342900" indent="-171450" algn="l">
            <a:defRPr sz="1900"/>
          </a:lvl3pPr>
          <a:lvl4pPr marL="514350" indent="-171450" algn="l">
            <a:defRPr sz="1900"/>
          </a:lvl4pPr>
          <a:lvl5pPr marL="685800" indent="-171450" algn="l">
            <a:defRPr sz="1900"/>
          </a:lvl5pPr>
          <a:lvl6pPr marL="857250" indent="-171450" algn="l">
            <a:defRPr sz="1900"/>
          </a:lvl6pPr>
          <a:lvl7pPr marL="1028700" indent="-171450" algn="l">
            <a:defRPr sz="1900"/>
          </a:lvl7pPr>
          <a:lvl8pPr marL="1200150" indent="-171450" algn="l">
            <a:defRPr sz="1900"/>
          </a:lvl8pPr>
          <a:lvl9pPr marL="1371600" indent="-171450" algn="l">
            <a:defRPr sz="19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dirty="0">
              <a:solidFill>
                <a:schemeClr val="dk1"/>
              </a:solidFill>
            </a:rPr>
            <a:t>网卡</a:t>
          </a:r>
          <a:endParaRPr lang="zh-CN" altLang="en-US" dirty="0">
            <a:solidFill>
              <a:schemeClr val="dk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dirty="0">
              <a:solidFill>
                <a:schemeClr val="dk1"/>
              </a:solidFill>
            </a:rPr>
            <a:t>打印机</a:t>
          </a:r>
          <a:endParaRPr>
            <a:solidFill>
              <a:schemeClr val="dk1"/>
            </a:solidFill>
          </a:endParaRPr>
        </a:p>
      </dsp:txBody>
      <dsp:txXfrm>
        <a:off x="5223556" y="559985"/>
        <a:ext cx="2291034" cy="91186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394575" cy="1511300"/>
        <a:chOff x="0" y="0"/>
        <a:chExt cx="7394575" cy="1511300"/>
      </a:xfrm>
    </dsp:grpSpPr>
    <dsp:sp modelId="{8F815F1E-21B2-4590-823E-1AF966FCAE6D}">
      <dsp:nvSpPr>
        <dsp:cNvPr id="3" name="矩形 2"/>
        <dsp:cNvSpPr/>
      </dsp:nvSpPr>
      <dsp:spPr bwMode="white">
        <a:xfrm>
          <a:off x="0" y="42445"/>
          <a:ext cx="3455409" cy="432000"/>
        </a:xfrm>
        <a:prstGeom prst="rect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06680" tIns="60960" rIns="106680" bIns="60960" anchor="ctr"/>
        <a:lstStyle>
          <a:lvl1pPr algn="ctr">
            <a:defRPr sz="1500"/>
          </a:lvl1pPr>
          <a:lvl2pPr marL="57150" indent="-57150" algn="ctr">
            <a:defRPr sz="1100"/>
          </a:lvl2pPr>
          <a:lvl3pPr marL="114300" indent="-57150" algn="ctr">
            <a:defRPr sz="1100"/>
          </a:lvl3pPr>
          <a:lvl4pPr marL="171450" indent="-57150" algn="ctr">
            <a:defRPr sz="1100"/>
          </a:lvl4pPr>
          <a:lvl5pPr marL="228600" indent="-57150" algn="ctr">
            <a:defRPr sz="1100"/>
          </a:lvl5pPr>
          <a:lvl6pPr marL="285750" indent="-57150" algn="ctr">
            <a:defRPr sz="1100"/>
          </a:lvl6pPr>
          <a:lvl7pPr marL="342900" indent="-57150" algn="ctr">
            <a:defRPr sz="1100"/>
          </a:lvl7pPr>
          <a:lvl8pPr marL="400050" indent="-57150" algn="ctr">
            <a:defRPr sz="1100"/>
          </a:lvl8pPr>
          <a:lvl9pPr marL="457200" indent="-57150" algn="ctr">
            <a:defRPr sz="1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资源争用</a:t>
          </a:r>
        </a:p>
      </dsp:txBody>
      <dsp:txXfrm>
        <a:off x="0" y="42445"/>
        <a:ext cx="3455409" cy="432000"/>
      </dsp:txXfrm>
    </dsp:sp>
    <dsp:sp modelId="{BDC20296-0823-4567-9E79-BF5DB3548A22}">
      <dsp:nvSpPr>
        <dsp:cNvPr id="4" name="矩形 3"/>
        <dsp:cNvSpPr/>
      </dsp:nvSpPr>
      <dsp:spPr bwMode="white">
        <a:xfrm>
          <a:off x="0" y="474445"/>
          <a:ext cx="3455409" cy="994410"/>
        </a:xfrm>
        <a:prstGeom prst="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80010" tIns="80010" rIns="106680" bIns="120014" anchor="t"/>
        <a:lstStyle>
          <a:lvl1pPr algn="l">
            <a:defRPr sz="15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dirty="0">
              <a:solidFill>
                <a:schemeClr val="dk1"/>
              </a:solidFill>
            </a:rPr>
            <a:t>每个进程需要使用两种资源</a:t>
          </a:r>
          <a:endParaRPr lang="zh-CN" altLang="en-US" dirty="0">
            <a:solidFill>
              <a:schemeClr val="dk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dirty="0">
              <a:solidFill>
                <a:schemeClr val="dk1"/>
              </a:solidFill>
            </a:rPr>
            <a:t>每两个进程间有一种资源需要竞争</a:t>
          </a:r>
          <a:endParaRPr lang="zh-CN" altLang="en-US" dirty="0">
            <a:solidFill>
              <a:schemeClr val="dk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dirty="0">
              <a:solidFill>
                <a:schemeClr val="dk1"/>
              </a:solidFill>
            </a:rPr>
            <a:t>资源使用的先后顺序不同</a:t>
          </a:r>
          <a:endParaRPr>
            <a:solidFill>
              <a:schemeClr val="dk1"/>
            </a:solidFill>
          </a:endParaRPr>
        </a:p>
      </dsp:txBody>
      <dsp:txXfrm>
        <a:off x="0" y="474445"/>
        <a:ext cx="3455409" cy="994410"/>
      </dsp:txXfrm>
    </dsp:sp>
    <dsp:sp modelId="{8C3863E4-40BA-4E80-91FD-68A849831778}">
      <dsp:nvSpPr>
        <dsp:cNvPr id="5" name="矩形 4"/>
        <dsp:cNvSpPr/>
      </dsp:nvSpPr>
      <dsp:spPr bwMode="white">
        <a:xfrm>
          <a:off x="3939166" y="42445"/>
          <a:ext cx="3455409" cy="432000"/>
        </a:xfrm>
        <a:prstGeom prst="rect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06680" tIns="60960" rIns="106680" bIns="60960" anchor="ctr"/>
        <a:lstStyle>
          <a:lvl1pPr algn="ctr">
            <a:defRPr sz="1500"/>
          </a:lvl1pPr>
          <a:lvl2pPr marL="57150" indent="-57150" algn="ctr">
            <a:defRPr sz="1100"/>
          </a:lvl2pPr>
          <a:lvl3pPr marL="114300" indent="-57150" algn="ctr">
            <a:defRPr sz="1100"/>
          </a:lvl3pPr>
          <a:lvl4pPr marL="171450" indent="-57150" algn="ctr">
            <a:defRPr sz="1100"/>
          </a:lvl4pPr>
          <a:lvl5pPr marL="228600" indent="-57150" algn="ctr">
            <a:defRPr sz="1100"/>
          </a:lvl5pPr>
          <a:lvl6pPr marL="285750" indent="-57150" algn="ctr">
            <a:defRPr sz="1100"/>
          </a:lvl6pPr>
          <a:lvl7pPr marL="342900" indent="-57150" algn="ctr">
            <a:defRPr sz="1100"/>
          </a:lvl7pPr>
          <a:lvl8pPr marL="400050" indent="-57150" algn="ctr">
            <a:defRPr sz="1100"/>
          </a:lvl8pPr>
          <a:lvl9pPr marL="457200" indent="-57150" algn="ctr">
            <a:defRPr sz="1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开发的组织</a:t>
          </a:r>
        </a:p>
      </dsp:txBody>
      <dsp:txXfrm>
        <a:off x="3939166" y="42445"/>
        <a:ext cx="3455409" cy="432000"/>
      </dsp:txXfrm>
    </dsp:sp>
    <dsp:sp modelId="{EDFCD796-6C03-4C4B-B757-CAA3CD439DB7}">
      <dsp:nvSpPr>
        <dsp:cNvPr id="6" name="矩形 5"/>
        <dsp:cNvSpPr/>
      </dsp:nvSpPr>
      <dsp:spPr bwMode="white">
        <a:xfrm>
          <a:off x="3939166" y="474445"/>
          <a:ext cx="3455409" cy="994410"/>
        </a:xfrm>
        <a:prstGeom prst="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80010" tIns="80010" rIns="106680" bIns="120014" anchor="t"/>
        <a:lstStyle>
          <a:lvl1pPr algn="l">
            <a:defRPr sz="15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dirty="0">
              <a:solidFill>
                <a:schemeClr val="dk1"/>
              </a:solidFill>
            </a:rPr>
            <a:t>大规模的软件开发活动中，难以协调大量模块间的信号量调用顺序</a:t>
          </a:r>
          <a:endParaRPr>
            <a:solidFill>
              <a:schemeClr val="dk1"/>
            </a:solidFill>
          </a:endParaRPr>
        </a:p>
      </dsp:txBody>
      <dsp:txXfrm>
        <a:off x="3939166" y="474445"/>
        <a:ext cx="3455409" cy="99441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514590" cy="1484630"/>
        <a:chOff x="0" y="0"/>
        <a:chExt cx="7514590" cy="1484630"/>
      </a:xfrm>
    </dsp:grpSpPr>
    <dsp:sp modelId="{6E311B02-D2E3-46A8-8BBE-6E2ACD8B2DDC}">
      <dsp:nvSpPr>
        <dsp:cNvPr id="3" name="矩形 2"/>
        <dsp:cNvSpPr/>
      </dsp:nvSpPr>
      <dsp:spPr bwMode="white">
        <a:xfrm>
          <a:off x="0" y="12785"/>
          <a:ext cx="2291034" cy="547200"/>
        </a:xfrm>
        <a:prstGeom prst="rect">
          <a:avLst/>
        </a:prstGeom>
      </dsp:spPr>
      <dsp:style>
        <a:lnRef idx="2">
          <a:schemeClr val="accent4">
            <a:hueOff val="0"/>
            <a:satOff val="0"/>
            <a:lumOff val="0"/>
            <a:alpha val="100000"/>
          </a:schemeClr>
        </a:lnRef>
        <a:fillRef idx="1">
          <a:schemeClr val="accent4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135128" tIns="77216" rIns="135128" bIns="77216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复印机</a:t>
          </a:r>
        </a:p>
      </dsp:txBody>
      <dsp:txXfrm>
        <a:off x="0" y="12785"/>
        <a:ext cx="2291034" cy="547200"/>
      </dsp:txXfrm>
    </dsp:sp>
    <dsp:sp modelId="{E978A5F8-B1EA-40F8-8DFE-03466D6DABC2}">
      <dsp:nvSpPr>
        <dsp:cNvPr id="4" name="矩形 3"/>
        <dsp:cNvSpPr/>
      </dsp:nvSpPr>
      <dsp:spPr bwMode="white">
        <a:xfrm>
          <a:off x="0" y="559985"/>
          <a:ext cx="2291034" cy="911860"/>
        </a:xfrm>
        <a:prstGeom prst="rect">
          <a:avLst/>
        </a:prstGeom>
      </dsp:spPr>
      <dsp:style>
        <a:lnRef idx="2">
          <a:schemeClr val="accent4">
            <a:tint val="40000"/>
            <a:alpha val="90000"/>
            <a:hueOff val="0"/>
            <a:satOff val="0"/>
            <a:lumOff val="0"/>
            <a:alpha val="90196"/>
          </a:schemeClr>
        </a:lnRef>
        <a:fillRef idx="1">
          <a:schemeClr val="accent4">
            <a:tint val="40000"/>
            <a:alpha val="90000"/>
            <a:hueOff val="0"/>
            <a:satOff val="0"/>
            <a:lumOff val="0"/>
            <a:alpha val="90196"/>
          </a:schemeClr>
        </a:fillRef>
        <a:effectRef idx="0">
          <a:scrgbClr r="0" g="0" b="0"/>
        </a:effectRef>
        <a:fontRef idx="minor"/>
      </dsp:style>
      <dsp:txBody>
        <a:bodyPr lIns="101346" tIns="101346" rIns="135128" bIns="152019" anchor="t"/>
        <a:lstStyle>
          <a:lvl1pPr algn="l">
            <a:defRPr sz="1900"/>
          </a:lvl1pPr>
          <a:lvl2pPr marL="171450" indent="-171450" algn="l">
            <a:defRPr sz="1900"/>
          </a:lvl2pPr>
          <a:lvl3pPr marL="342900" indent="-171450" algn="l">
            <a:defRPr sz="1900"/>
          </a:lvl3pPr>
          <a:lvl4pPr marL="514350" indent="-171450" algn="l">
            <a:defRPr sz="1900"/>
          </a:lvl4pPr>
          <a:lvl5pPr marL="685800" indent="-171450" algn="l">
            <a:defRPr sz="1900"/>
          </a:lvl5pPr>
          <a:lvl6pPr marL="857250" indent="-171450" algn="l">
            <a:defRPr sz="1900"/>
          </a:lvl6pPr>
          <a:lvl7pPr marL="1028700" indent="-171450" algn="l">
            <a:defRPr sz="1900"/>
          </a:lvl7pPr>
          <a:lvl8pPr marL="1200150" indent="-171450" algn="l">
            <a:defRPr sz="1900"/>
          </a:lvl8pPr>
          <a:lvl9pPr marL="1371600" indent="-171450" algn="l">
            <a:defRPr sz="19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dirty="0">
              <a:solidFill>
                <a:schemeClr val="dk1"/>
              </a:solidFill>
            </a:rPr>
            <a:t>扫描仪</a:t>
          </a:r>
          <a:endParaRPr lang="zh-CN" altLang="en-US" dirty="0">
            <a:solidFill>
              <a:schemeClr val="dk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dirty="0">
              <a:solidFill>
                <a:schemeClr val="dk1"/>
              </a:solidFill>
            </a:rPr>
            <a:t>打印机</a:t>
          </a:r>
          <a:endParaRPr>
            <a:solidFill>
              <a:schemeClr val="dk1"/>
            </a:solidFill>
          </a:endParaRPr>
        </a:p>
      </dsp:txBody>
      <dsp:txXfrm>
        <a:off x="0" y="559985"/>
        <a:ext cx="2291034" cy="911860"/>
      </dsp:txXfrm>
    </dsp:sp>
    <dsp:sp modelId="{38A8A698-B005-42D7-8575-A965F72FCD7A}">
      <dsp:nvSpPr>
        <dsp:cNvPr id="5" name="矩形 4"/>
        <dsp:cNvSpPr/>
      </dsp:nvSpPr>
      <dsp:spPr bwMode="white">
        <a:xfrm>
          <a:off x="2611778" y="12785"/>
          <a:ext cx="2291034" cy="547200"/>
        </a:xfrm>
        <a:prstGeom prst="rect">
          <a:avLst/>
        </a:prstGeom>
      </dsp:spPr>
      <dsp:style>
        <a:lnRef idx="2">
          <a:schemeClr val="accent4">
            <a:hueOff val="-720000"/>
            <a:satOff val="-8823"/>
            <a:lumOff val="1373"/>
            <a:alpha val="100000"/>
          </a:schemeClr>
        </a:lnRef>
        <a:fillRef idx="1">
          <a:schemeClr val="accent4">
            <a:hueOff val="-720000"/>
            <a:satOff val="-8823"/>
            <a:lumOff val="1373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135128" tIns="77216" rIns="135128" bIns="77216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发送传真</a:t>
          </a:r>
        </a:p>
      </dsp:txBody>
      <dsp:txXfrm>
        <a:off x="2611778" y="12785"/>
        <a:ext cx="2291034" cy="547200"/>
      </dsp:txXfrm>
    </dsp:sp>
    <dsp:sp modelId="{6D47FAD6-87F3-4B59-B9F9-DE8364F04D4E}">
      <dsp:nvSpPr>
        <dsp:cNvPr id="6" name="矩形 5"/>
        <dsp:cNvSpPr/>
      </dsp:nvSpPr>
      <dsp:spPr bwMode="white">
        <a:xfrm>
          <a:off x="2611778" y="559985"/>
          <a:ext cx="2291034" cy="911860"/>
        </a:xfrm>
        <a:prstGeom prst="rect">
          <a:avLst/>
        </a:prstGeom>
      </dsp:spPr>
      <dsp:style>
        <a:lnRef idx="2">
          <a:schemeClr val="accent4">
            <a:tint val="40000"/>
            <a:alpha val="90000"/>
            <a:hueOff val="-600000"/>
            <a:satOff val="-10587"/>
            <a:lumOff val="0"/>
            <a:alpha val="90196"/>
          </a:schemeClr>
        </a:lnRef>
        <a:fillRef idx="1">
          <a:schemeClr val="accent4">
            <a:tint val="40000"/>
            <a:alpha val="90000"/>
            <a:hueOff val="-600000"/>
            <a:satOff val="-10587"/>
            <a:lumOff val="0"/>
            <a:alpha val="90196"/>
          </a:schemeClr>
        </a:fillRef>
        <a:effectRef idx="0">
          <a:scrgbClr r="0" g="0" b="0"/>
        </a:effectRef>
        <a:fontRef idx="minor"/>
      </dsp:style>
      <dsp:txBody>
        <a:bodyPr lIns="101346" tIns="101346" rIns="135128" bIns="152019" anchor="t"/>
        <a:lstStyle>
          <a:lvl1pPr algn="l">
            <a:defRPr sz="1900"/>
          </a:lvl1pPr>
          <a:lvl2pPr marL="171450" indent="-171450" algn="l">
            <a:defRPr sz="1900"/>
          </a:lvl2pPr>
          <a:lvl3pPr marL="342900" indent="-171450" algn="l">
            <a:defRPr sz="1900"/>
          </a:lvl3pPr>
          <a:lvl4pPr marL="514350" indent="-171450" algn="l">
            <a:defRPr sz="1900"/>
          </a:lvl4pPr>
          <a:lvl5pPr marL="685800" indent="-171450" algn="l">
            <a:defRPr sz="1900"/>
          </a:lvl5pPr>
          <a:lvl6pPr marL="857250" indent="-171450" algn="l">
            <a:defRPr sz="1900"/>
          </a:lvl6pPr>
          <a:lvl7pPr marL="1028700" indent="-171450" algn="l">
            <a:defRPr sz="1900"/>
          </a:lvl7pPr>
          <a:lvl8pPr marL="1200150" indent="-171450" algn="l">
            <a:defRPr sz="1900"/>
          </a:lvl8pPr>
          <a:lvl9pPr marL="1371600" indent="-171450" algn="l">
            <a:defRPr sz="19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dirty="0">
              <a:solidFill>
                <a:schemeClr val="dk1"/>
              </a:solidFill>
            </a:rPr>
            <a:t>扫描仪</a:t>
          </a:r>
          <a:endParaRPr lang="zh-CN" altLang="en-US" dirty="0">
            <a:solidFill>
              <a:schemeClr val="dk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dirty="0">
              <a:solidFill>
                <a:schemeClr val="dk1"/>
              </a:solidFill>
            </a:rPr>
            <a:t>网卡</a:t>
          </a:r>
          <a:endParaRPr>
            <a:solidFill>
              <a:schemeClr val="dk1"/>
            </a:solidFill>
          </a:endParaRPr>
        </a:p>
      </dsp:txBody>
      <dsp:txXfrm>
        <a:off x="2611778" y="559985"/>
        <a:ext cx="2291034" cy="911860"/>
      </dsp:txXfrm>
    </dsp:sp>
    <dsp:sp modelId="{27AB0D5E-BE98-4FB5-BD70-46923E028341}">
      <dsp:nvSpPr>
        <dsp:cNvPr id="7" name="矩形 6"/>
        <dsp:cNvSpPr/>
      </dsp:nvSpPr>
      <dsp:spPr bwMode="white">
        <a:xfrm>
          <a:off x="5223556" y="12785"/>
          <a:ext cx="2291034" cy="547200"/>
        </a:xfrm>
        <a:prstGeom prst="rect">
          <a:avLst/>
        </a:prstGeom>
      </dsp:spPr>
      <dsp:style>
        <a:lnRef idx="2">
          <a:schemeClr val="accent4">
            <a:hueOff val="-1440000"/>
            <a:satOff val="-17646"/>
            <a:lumOff val="2745"/>
            <a:alpha val="100000"/>
          </a:schemeClr>
        </a:lnRef>
        <a:fillRef idx="1">
          <a:schemeClr val="accent4">
            <a:hueOff val="-1440000"/>
            <a:satOff val="-17646"/>
            <a:lumOff val="2745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135128" tIns="77216" rIns="135128" bIns="77216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接收邮件</a:t>
          </a:r>
        </a:p>
      </dsp:txBody>
      <dsp:txXfrm>
        <a:off x="5223556" y="12785"/>
        <a:ext cx="2291034" cy="547200"/>
      </dsp:txXfrm>
    </dsp:sp>
    <dsp:sp modelId="{581FF830-FF68-4006-871F-81A5904A07C5}">
      <dsp:nvSpPr>
        <dsp:cNvPr id="8" name="矩形 7"/>
        <dsp:cNvSpPr/>
      </dsp:nvSpPr>
      <dsp:spPr bwMode="white">
        <a:xfrm>
          <a:off x="5223556" y="559985"/>
          <a:ext cx="2291034" cy="911860"/>
        </a:xfrm>
        <a:prstGeom prst="rect">
          <a:avLst/>
        </a:prstGeom>
      </dsp:spPr>
      <dsp:style>
        <a:lnRef idx="2">
          <a:schemeClr val="accent4">
            <a:tint val="40000"/>
            <a:alpha val="90000"/>
            <a:hueOff val="-1200000"/>
            <a:satOff val="-21175"/>
            <a:lumOff val="0"/>
            <a:alpha val="90196"/>
          </a:schemeClr>
        </a:lnRef>
        <a:fillRef idx="1">
          <a:schemeClr val="accent4">
            <a:tint val="40000"/>
            <a:alpha val="90000"/>
            <a:hueOff val="-1200000"/>
            <a:satOff val="-21175"/>
            <a:lumOff val="0"/>
            <a:alpha val="90196"/>
          </a:schemeClr>
        </a:fillRef>
        <a:effectRef idx="0">
          <a:scrgbClr r="0" g="0" b="0"/>
        </a:effectRef>
        <a:fontRef idx="minor"/>
      </dsp:style>
      <dsp:txBody>
        <a:bodyPr lIns="101346" tIns="101346" rIns="135128" bIns="152019" anchor="t"/>
        <a:lstStyle>
          <a:lvl1pPr algn="l">
            <a:defRPr sz="1900"/>
          </a:lvl1pPr>
          <a:lvl2pPr marL="171450" indent="-171450" algn="l">
            <a:defRPr sz="1900"/>
          </a:lvl2pPr>
          <a:lvl3pPr marL="342900" indent="-171450" algn="l">
            <a:defRPr sz="1900"/>
          </a:lvl3pPr>
          <a:lvl4pPr marL="514350" indent="-171450" algn="l">
            <a:defRPr sz="1900"/>
          </a:lvl4pPr>
          <a:lvl5pPr marL="685800" indent="-171450" algn="l">
            <a:defRPr sz="1900"/>
          </a:lvl5pPr>
          <a:lvl6pPr marL="857250" indent="-171450" algn="l">
            <a:defRPr sz="1900"/>
          </a:lvl6pPr>
          <a:lvl7pPr marL="1028700" indent="-171450" algn="l">
            <a:defRPr sz="1900"/>
          </a:lvl7pPr>
          <a:lvl8pPr marL="1200150" indent="-171450" algn="l">
            <a:defRPr sz="1900"/>
          </a:lvl8pPr>
          <a:lvl9pPr marL="1371600" indent="-171450" algn="l">
            <a:defRPr sz="19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dirty="0">
              <a:solidFill>
                <a:schemeClr val="dk1"/>
              </a:solidFill>
            </a:rPr>
            <a:t>网卡</a:t>
          </a:r>
          <a:endParaRPr lang="zh-CN" altLang="en-US" dirty="0">
            <a:solidFill>
              <a:schemeClr val="dk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dirty="0">
              <a:solidFill>
                <a:schemeClr val="dk1"/>
              </a:solidFill>
            </a:rPr>
            <a:t>打印机</a:t>
          </a:r>
          <a:endParaRPr>
            <a:solidFill>
              <a:schemeClr val="dk1"/>
            </a:solidFill>
          </a:endParaRPr>
        </a:p>
      </dsp:txBody>
      <dsp:txXfrm>
        <a:off x="5223556" y="559985"/>
        <a:ext cx="2291034" cy="91186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394575" cy="1511300"/>
        <a:chOff x="0" y="0"/>
        <a:chExt cx="7394575" cy="1511300"/>
      </a:xfrm>
    </dsp:grpSpPr>
    <dsp:sp modelId="{8F815F1E-21B2-4590-823E-1AF966FCAE6D}">
      <dsp:nvSpPr>
        <dsp:cNvPr id="3" name="矩形 2"/>
        <dsp:cNvSpPr/>
      </dsp:nvSpPr>
      <dsp:spPr bwMode="white">
        <a:xfrm>
          <a:off x="0" y="42445"/>
          <a:ext cx="3455409" cy="432000"/>
        </a:xfrm>
        <a:prstGeom prst="rect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06680" tIns="60960" rIns="106680" bIns="60960" anchor="ctr"/>
        <a:lstStyle>
          <a:lvl1pPr algn="ctr">
            <a:defRPr sz="1500"/>
          </a:lvl1pPr>
          <a:lvl2pPr marL="57150" indent="-57150" algn="ctr">
            <a:defRPr sz="1100"/>
          </a:lvl2pPr>
          <a:lvl3pPr marL="114300" indent="-57150" algn="ctr">
            <a:defRPr sz="1100"/>
          </a:lvl3pPr>
          <a:lvl4pPr marL="171450" indent="-57150" algn="ctr">
            <a:defRPr sz="1100"/>
          </a:lvl4pPr>
          <a:lvl5pPr marL="228600" indent="-57150" algn="ctr">
            <a:defRPr sz="1100"/>
          </a:lvl5pPr>
          <a:lvl6pPr marL="285750" indent="-57150" algn="ctr">
            <a:defRPr sz="1100"/>
          </a:lvl6pPr>
          <a:lvl7pPr marL="342900" indent="-57150" algn="ctr">
            <a:defRPr sz="1100"/>
          </a:lvl7pPr>
          <a:lvl8pPr marL="400050" indent="-57150" algn="ctr">
            <a:defRPr sz="1100"/>
          </a:lvl8pPr>
          <a:lvl9pPr marL="457200" indent="-57150" algn="ctr">
            <a:defRPr sz="1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资源争用</a:t>
          </a:r>
        </a:p>
      </dsp:txBody>
      <dsp:txXfrm>
        <a:off x="0" y="42445"/>
        <a:ext cx="3455409" cy="432000"/>
      </dsp:txXfrm>
    </dsp:sp>
    <dsp:sp modelId="{BDC20296-0823-4567-9E79-BF5DB3548A22}">
      <dsp:nvSpPr>
        <dsp:cNvPr id="4" name="矩形 3"/>
        <dsp:cNvSpPr/>
      </dsp:nvSpPr>
      <dsp:spPr bwMode="white">
        <a:xfrm>
          <a:off x="0" y="474445"/>
          <a:ext cx="3455409" cy="994410"/>
        </a:xfrm>
        <a:prstGeom prst="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80010" tIns="80010" rIns="106680" bIns="120014" anchor="t"/>
        <a:lstStyle>
          <a:lvl1pPr algn="l">
            <a:defRPr sz="15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dirty="0">
              <a:solidFill>
                <a:schemeClr val="dk1"/>
              </a:solidFill>
            </a:rPr>
            <a:t>每个进程需要使用两种资源</a:t>
          </a:r>
          <a:endParaRPr lang="zh-CN" altLang="en-US" dirty="0">
            <a:solidFill>
              <a:schemeClr val="dk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dirty="0">
              <a:solidFill>
                <a:schemeClr val="dk1"/>
              </a:solidFill>
            </a:rPr>
            <a:t>每两个进程间有一种资源需要竞争</a:t>
          </a:r>
          <a:endParaRPr lang="zh-CN" altLang="en-US" dirty="0">
            <a:solidFill>
              <a:schemeClr val="dk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dirty="0">
              <a:solidFill>
                <a:schemeClr val="dk1"/>
              </a:solidFill>
            </a:rPr>
            <a:t>资源使用的先后顺序不同</a:t>
          </a:r>
          <a:endParaRPr>
            <a:solidFill>
              <a:schemeClr val="dk1"/>
            </a:solidFill>
          </a:endParaRPr>
        </a:p>
      </dsp:txBody>
      <dsp:txXfrm>
        <a:off x="0" y="474445"/>
        <a:ext cx="3455409" cy="994410"/>
      </dsp:txXfrm>
    </dsp:sp>
    <dsp:sp modelId="{8C3863E4-40BA-4E80-91FD-68A849831778}">
      <dsp:nvSpPr>
        <dsp:cNvPr id="5" name="矩形 4"/>
        <dsp:cNvSpPr/>
      </dsp:nvSpPr>
      <dsp:spPr bwMode="white">
        <a:xfrm>
          <a:off x="3939166" y="42445"/>
          <a:ext cx="3455409" cy="432000"/>
        </a:xfrm>
        <a:prstGeom prst="rect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06680" tIns="60960" rIns="106680" bIns="60960" anchor="ctr"/>
        <a:lstStyle>
          <a:lvl1pPr algn="ctr">
            <a:defRPr sz="1500"/>
          </a:lvl1pPr>
          <a:lvl2pPr marL="57150" indent="-57150" algn="ctr">
            <a:defRPr sz="1100"/>
          </a:lvl2pPr>
          <a:lvl3pPr marL="114300" indent="-57150" algn="ctr">
            <a:defRPr sz="1100"/>
          </a:lvl3pPr>
          <a:lvl4pPr marL="171450" indent="-57150" algn="ctr">
            <a:defRPr sz="1100"/>
          </a:lvl4pPr>
          <a:lvl5pPr marL="228600" indent="-57150" algn="ctr">
            <a:defRPr sz="1100"/>
          </a:lvl5pPr>
          <a:lvl6pPr marL="285750" indent="-57150" algn="ctr">
            <a:defRPr sz="1100"/>
          </a:lvl6pPr>
          <a:lvl7pPr marL="342900" indent="-57150" algn="ctr">
            <a:defRPr sz="1100"/>
          </a:lvl7pPr>
          <a:lvl8pPr marL="400050" indent="-57150" algn="ctr">
            <a:defRPr sz="1100"/>
          </a:lvl8pPr>
          <a:lvl9pPr marL="457200" indent="-57150" algn="ctr">
            <a:defRPr sz="1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开发的组织</a:t>
          </a:r>
        </a:p>
      </dsp:txBody>
      <dsp:txXfrm>
        <a:off x="3939166" y="42445"/>
        <a:ext cx="3455409" cy="432000"/>
      </dsp:txXfrm>
    </dsp:sp>
    <dsp:sp modelId="{EDFCD796-6C03-4C4B-B757-CAA3CD439DB7}">
      <dsp:nvSpPr>
        <dsp:cNvPr id="6" name="矩形 5"/>
        <dsp:cNvSpPr/>
      </dsp:nvSpPr>
      <dsp:spPr bwMode="white">
        <a:xfrm>
          <a:off x="3939166" y="474445"/>
          <a:ext cx="3455409" cy="994410"/>
        </a:xfrm>
        <a:prstGeom prst="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80010" tIns="80010" rIns="106680" bIns="120014" anchor="t"/>
        <a:lstStyle>
          <a:lvl1pPr algn="l">
            <a:defRPr sz="15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dirty="0">
              <a:solidFill>
                <a:schemeClr val="dk1"/>
              </a:solidFill>
            </a:rPr>
            <a:t>大规模的软件开发活动中，难以协调大量模块间的信号量调用顺序</a:t>
          </a:r>
          <a:endParaRPr>
            <a:solidFill>
              <a:schemeClr val="dk1"/>
            </a:solidFill>
          </a:endParaRPr>
        </a:p>
      </dsp:txBody>
      <dsp:txXfrm>
        <a:off x="3939166" y="474445"/>
        <a:ext cx="3455409" cy="99441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8643082" cy="4364368"/>
        <a:chOff x="0" y="0"/>
        <a:chExt cx="8643082" cy="4364368"/>
      </a:xfrm>
    </dsp:grpSpPr>
    <dsp:sp modelId="{28B84070-7E06-4EA4-B4DC-133BF9B947F4}">
      <dsp:nvSpPr>
        <dsp:cNvPr id="3" name="矩形 2"/>
        <dsp:cNvSpPr/>
      </dsp:nvSpPr>
      <dsp:spPr bwMode="white">
        <a:xfrm>
          <a:off x="5486" y="124810"/>
          <a:ext cx="4114749" cy="3291799"/>
        </a:xfrm>
        <a:prstGeom prst="rect">
          <a:avLst/>
        </a:prstGeom>
        <a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sp:spPr>
      <dsp:style>
        <a:lnRef idx="0">
          <a:schemeClr val="lt1"/>
        </a:lnRef>
        <a:fillRef idx="1">
          <a:schemeClr val="accent1">
            <a:tint val="50000"/>
          </a:schemeClr>
        </a:fillRef>
        <a:effectRef idx="2">
          <a:scrgbClr r="0" g="0" b="0"/>
        </a:effectRef>
        <a:fontRef idx="minor"/>
      </dsp:style>
      <dsp:txXfrm>
        <a:off x="5486" y="124810"/>
        <a:ext cx="4114749" cy="3291799"/>
      </dsp:txXfrm>
    </dsp:sp>
    <dsp:sp modelId="{727DEC2C-91DD-49E6-A651-7291FDBDBCA4}">
      <dsp:nvSpPr>
        <dsp:cNvPr id="4" name="矩形标注 3"/>
        <dsp:cNvSpPr/>
      </dsp:nvSpPr>
      <dsp:spPr bwMode="white">
        <a:xfrm>
          <a:off x="375814" y="3087429"/>
          <a:ext cx="3662126" cy="1152130"/>
        </a:xfrm>
        <a:prstGeom prst="wedgeRectCallout">
          <a:avLst>
            <a:gd name="adj1" fmla="val 20250"/>
            <a:gd name="adj2" fmla="val -60700"/>
          </a:avLst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lIns="114300" tIns="114300" rIns="114300" bIns="114300" anchor="ctr"/>
        <a:lstStyle>
          <a:lvl1pPr algn="ctr">
            <a:defRPr sz="3000"/>
          </a:lvl1pPr>
          <a:lvl2pPr marL="228600" indent="-228600" algn="ctr">
            <a:defRPr sz="2300"/>
          </a:lvl2pPr>
          <a:lvl3pPr marL="457200" indent="-228600" algn="ctr">
            <a:defRPr sz="2300"/>
          </a:lvl3pPr>
          <a:lvl4pPr marL="685800" indent="-228600" algn="ctr">
            <a:defRPr sz="2300"/>
          </a:lvl4pPr>
          <a:lvl5pPr marL="914400" indent="-228600" algn="ctr">
            <a:defRPr sz="2300"/>
          </a:lvl5pPr>
          <a:lvl6pPr marL="1143000" indent="-228600" algn="ctr">
            <a:defRPr sz="2300"/>
          </a:lvl6pPr>
          <a:lvl7pPr marL="1371600" indent="-228600" algn="ctr">
            <a:defRPr sz="2300"/>
          </a:lvl7pPr>
          <a:lvl8pPr marL="1600200" indent="-228600" algn="ctr">
            <a:defRPr sz="2300"/>
          </a:lvl8pPr>
          <a:lvl9pPr marL="1828800" indent="-228600" algn="ctr">
            <a:defRPr sz="2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问题原型</a:t>
          </a:r>
        </a:p>
      </dsp:txBody>
      <dsp:txXfrm>
        <a:off x="375814" y="3087429"/>
        <a:ext cx="3662126" cy="1152130"/>
      </dsp:txXfrm>
    </dsp:sp>
    <dsp:sp modelId="{0342BDD1-C1A5-4B42-824A-2A584FBC7BC6}">
      <dsp:nvSpPr>
        <dsp:cNvPr id="5" name="矩形 4"/>
        <dsp:cNvSpPr/>
      </dsp:nvSpPr>
      <dsp:spPr bwMode="white">
        <a:xfrm>
          <a:off x="4531710" y="124810"/>
          <a:ext cx="4114749" cy="3291799"/>
        </a:xfrm>
        <a:prstGeom prst="rect">
          <a:avLst/>
        </a:prstGeom>
        <a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sp:spPr>
      <dsp:style>
        <a:lnRef idx="0">
          <a:schemeClr val="lt1"/>
        </a:lnRef>
        <a:fillRef idx="1">
          <a:schemeClr val="accent1">
            <a:tint val="50000"/>
          </a:schemeClr>
        </a:fillRef>
        <a:effectRef idx="2">
          <a:scrgbClr r="0" g="0" b="0"/>
        </a:effectRef>
        <a:fontRef idx="minor"/>
      </dsp:style>
      <dsp:txXfrm>
        <a:off x="4531710" y="124810"/>
        <a:ext cx="4114749" cy="3291799"/>
      </dsp:txXfrm>
    </dsp:sp>
    <dsp:sp modelId="{00B93B2D-D9C3-43B0-9892-D6F708A115A3}">
      <dsp:nvSpPr>
        <dsp:cNvPr id="6" name="矩形标注 5"/>
        <dsp:cNvSpPr/>
      </dsp:nvSpPr>
      <dsp:spPr bwMode="white">
        <a:xfrm>
          <a:off x="4902037" y="3087429"/>
          <a:ext cx="3662126" cy="1152130"/>
        </a:xfrm>
        <a:prstGeom prst="wedgeRectCallout">
          <a:avLst>
            <a:gd name="adj1" fmla="val 20250"/>
            <a:gd name="adj2" fmla="val -60700"/>
          </a:avLst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lIns="114300" tIns="114300" rIns="114300" bIns="114300" anchor="ctr"/>
        <a:lstStyle>
          <a:lvl1pPr algn="ctr">
            <a:defRPr sz="3000"/>
          </a:lvl1pPr>
          <a:lvl2pPr marL="228600" indent="-228600" algn="ctr">
            <a:defRPr sz="2300"/>
          </a:lvl2pPr>
          <a:lvl3pPr marL="457200" indent="-228600" algn="ctr">
            <a:defRPr sz="2300"/>
          </a:lvl3pPr>
          <a:lvl4pPr marL="685800" indent="-228600" algn="ctr">
            <a:defRPr sz="2300"/>
          </a:lvl4pPr>
          <a:lvl5pPr marL="914400" indent="-228600" algn="ctr">
            <a:defRPr sz="2300"/>
          </a:lvl5pPr>
          <a:lvl6pPr marL="1143000" indent="-228600" algn="ctr">
            <a:defRPr sz="2300"/>
          </a:lvl6pPr>
          <a:lvl7pPr marL="1371600" indent="-228600" algn="ctr">
            <a:defRPr sz="2300"/>
          </a:lvl7pPr>
          <a:lvl8pPr marL="1600200" indent="-228600" algn="ctr">
            <a:defRPr sz="2300"/>
          </a:lvl8pPr>
          <a:lvl9pPr marL="1828800" indent="-228600" algn="ctr">
            <a:defRPr sz="2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不使用信号量会出错</a:t>
          </a:r>
        </a:p>
      </dsp:txBody>
      <dsp:txXfrm>
        <a:off x="4902037" y="3087429"/>
        <a:ext cx="3662126" cy="115213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989888" cy="4385186"/>
        <a:chOff x="0" y="0"/>
        <a:chExt cx="7989888" cy="4385186"/>
      </a:xfrm>
    </dsp:grpSpPr>
    <dsp:sp modelId="{FE3EC60C-7016-40FC-BF06-3E36222ACAFD}">
      <dsp:nvSpPr>
        <dsp:cNvPr id="3" name="圆角矩形 2"/>
        <dsp:cNvSpPr/>
      </dsp:nvSpPr>
      <dsp:spPr bwMode="white">
        <a:xfrm>
          <a:off x="0" y="465806"/>
          <a:ext cx="3733593" cy="933398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4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45720" tIns="45720" rIns="45720" bIns="4572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dirty="0"/>
            <a:t>需要几个信号量？</a:t>
          </a:r>
        </a:p>
      </dsp:txBody>
      <dsp:txXfrm>
        <a:off x="0" y="465806"/>
        <a:ext cx="3733593" cy="933398"/>
      </dsp:txXfrm>
    </dsp:sp>
    <dsp:sp modelId="{2075767E-C67E-4D2D-8A54-281A2ED576F1}">
      <dsp:nvSpPr>
        <dsp:cNvPr id="4" name="右箭头 3"/>
        <dsp:cNvSpPr/>
      </dsp:nvSpPr>
      <dsp:spPr bwMode="white">
        <a:xfrm rot="5399999">
          <a:off x="1785124" y="1480877"/>
          <a:ext cx="163345" cy="163345"/>
        </a:xfrm>
        <a:prstGeom prst="rightArrow">
          <a:avLst>
            <a:gd name="adj1" fmla="val 66700"/>
            <a:gd name="adj2" fmla="val 50000"/>
          </a:avLst>
        </a:prstGeom>
      </dsp:spPr>
      <dsp:style>
        <a:lnRef idx="0">
          <a:schemeClr val="lt1"/>
        </a:lnRef>
        <a:fillRef idx="1">
          <a:schemeClr val="accent4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 rot="5399999">
        <a:off x="1785124" y="1480877"/>
        <a:ext cx="163345" cy="163345"/>
      </dsp:txXfrm>
    </dsp:sp>
    <dsp:sp modelId="{8BC535E3-2313-4900-B93B-04D8CC6D7954}">
      <dsp:nvSpPr>
        <dsp:cNvPr id="5" name="圆角矩形 4"/>
        <dsp:cNvSpPr/>
      </dsp:nvSpPr>
      <dsp:spPr bwMode="white">
        <a:xfrm>
          <a:off x="0" y="1725894"/>
          <a:ext cx="3733593" cy="933398"/>
        </a:xfrm>
        <a:prstGeom prst="roundRect">
          <a:avLst>
            <a:gd name="adj" fmla="val 10000"/>
          </a:avLst>
        </a:prstGeom>
      </dsp:spPr>
      <dsp:style>
        <a:lnRef idx="2">
          <a:schemeClr val="accent4">
            <a:tint val="40000"/>
            <a:alpha val="90000"/>
            <a:hueOff val="0"/>
            <a:satOff val="0"/>
            <a:lumOff val="0"/>
            <a:alpha val="90196"/>
          </a:schemeClr>
        </a:lnRef>
        <a:fillRef idx="1">
          <a:schemeClr val="accent4">
            <a:tint val="40000"/>
            <a:alpha val="90000"/>
            <a:hueOff val="0"/>
            <a:satOff val="0"/>
            <a:lumOff val="0"/>
            <a:alpha val="90196"/>
          </a:schemeClr>
        </a:fillRef>
        <a:effectRef idx="0">
          <a:scrgbClr r="0" g="0" b="0"/>
        </a:effectRef>
        <a:fontRef idx="minor"/>
      </dsp:style>
      <dsp:txBody>
        <a:bodyPr lIns="31750" tIns="31750" rIns="31750" bIns="31750" anchor="ctr"/>
        <a:lstStyle>
          <a:lvl1pPr algn="ctr">
            <a:defRPr sz="2500"/>
          </a:lvl1pPr>
          <a:lvl2pPr marL="171450" indent="-171450" algn="ctr">
            <a:defRPr sz="1900"/>
          </a:lvl2pPr>
          <a:lvl3pPr marL="342900" indent="-171450" algn="ctr">
            <a:defRPr sz="1900"/>
          </a:lvl3pPr>
          <a:lvl4pPr marL="514350" indent="-171450" algn="ctr">
            <a:defRPr sz="1900"/>
          </a:lvl4pPr>
          <a:lvl5pPr marL="685800" indent="-171450" algn="ctr">
            <a:defRPr sz="1900"/>
          </a:lvl5pPr>
          <a:lvl6pPr marL="857250" indent="-171450" algn="ctr">
            <a:defRPr sz="1900"/>
          </a:lvl6pPr>
          <a:lvl7pPr marL="1028700" indent="-171450" algn="ctr">
            <a:defRPr sz="1900"/>
          </a:lvl7pPr>
          <a:lvl8pPr marL="1200150" indent="-171450" algn="ctr">
            <a:defRPr sz="1900"/>
          </a:lvl8pPr>
          <a:lvl9pPr marL="1371600" indent="-171450" algn="ctr">
            <a:defRPr sz="1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>
              <a:solidFill>
                <a:schemeClr val="dk1"/>
              </a:solidFill>
            </a:rPr>
            <a:t>是否需要互斥量？</a:t>
          </a:r>
          <a:endParaRPr>
            <a:solidFill>
              <a:schemeClr val="dk1"/>
            </a:solidFill>
          </a:endParaRPr>
        </a:p>
      </dsp:txBody>
      <dsp:txXfrm>
        <a:off x="0" y="1725894"/>
        <a:ext cx="3733593" cy="933398"/>
      </dsp:txXfrm>
    </dsp:sp>
    <dsp:sp modelId="{32FDC926-FD63-4217-BD83-CEF4673FE312}">
      <dsp:nvSpPr>
        <dsp:cNvPr id="6" name="右箭头 5"/>
        <dsp:cNvSpPr/>
      </dsp:nvSpPr>
      <dsp:spPr bwMode="white">
        <a:xfrm rot="5399999">
          <a:off x="1785124" y="2740964"/>
          <a:ext cx="163345" cy="163345"/>
        </a:xfrm>
        <a:prstGeom prst="rightArrow">
          <a:avLst>
            <a:gd name="adj1" fmla="val 66700"/>
            <a:gd name="adj2" fmla="val 50000"/>
          </a:avLst>
        </a:prstGeom>
      </dsp:spPr>
      <dsp:style>
        <a:lnRef idx="0">
          <a:schemeClr val="lt1"/>
        </a:lnRef>
        <a:fillRef idx="1">
          <a:schemeClr val="accent4">
            <a:hueOff val="-480000"/>
            <a:satOff val="-5881"/>
            <a:lumOff val="915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 rot="5399999">
        <a:off x="1785124" y="2740964"/>
        <a:ext cx="163345" cy="163345"/>
      </dsp:txXfrm>
    </dsp:sp>
    <dsp:sp modelId="{4811870F-3E1B-4A74-ADB0-75D915B1489C}">
      <dsp:nvSpPr>
        <dsp:cNvPr id="7" name="圆角矩形 6"/>
        <dsp:cNvSpPr/>
      </dsp:nvSpPr>
      <dsp:spPr bwMode="white">
        <a:xfrm>
          <a:off x="0" y="2985981"/>
          <a:ext cx="3733593" cy="933398"/>
        </a:xfrm>
        <a:prstGeom prst="roundRect">
          <a:avLst>
            <a:gd name="adj" fmla="val 10000"/>
          </a:avLst>
        </a:prstGeom>
      </dsp:spPr>
      <dsp:style>
        <a:lnRef idx="2">
          <a:schemeClr val="accent4">
            <a:tint val="40000"/>
            <a:alpha val="90000"/>
            <a:hueOff val="-399999"/>
            <a:satOff val="-7058"/>
            <a:lumOff val="0"/>
            <a:alpha val="90196"/>
          </a:schemeClr>
        </a:lnRef>
        <a:fillRef idx="1">
          <a:schemeClr val="accent4">
            <a:tint val="40000"/>
            <a:alpha val="90000"/>
            <a:hueOff val="-399999"/>
            <a:satOff val="-7058"/>
            <a:lumOff val="0"/>
            <a:alpha val="90196"/>
          </a:schemeClr>
        </a:fillRef>
        <a:effectRef idx="0">
          <a:scrgbClr r="0" g="0" b="0"/>
        </a:effectRef>
        <a:fontRef idx="minor"/>
      </dsp:style>
      <dsp:txBody>
        <a:bodyPr lIns="31750" tIns="31750" rIns="31750" bIns="31750" anchor="ctr"/>
        <a:lstStyle>
          <a:lvl1pPr algn="ctr">
            <a:defRPr sz="2500"/>
          </a:lvl1pPr>
          <a:lvl2pPr marL="171450" indent="-171450" algn="ctr">
            <a:defRPr sz="1900"/>
          </a:lvl2pPr>
          <a:lvl3pPr marL="342900" indent="-171450" algn="ctr">
            <a:defRPr sz="1900"/>
          </a:lvl3pPr>
          <a:lvl4pPr marL="514350" indent="-171450" algn="ctr">
            <a:defRPr sz="1900"/>
          </a:lvl4pPr>
          <a:lvl5pPr marL="685800" indent="-171450" algn="ctr">
            <a:defRPr sz="1900"/>
          </a:lvl5pPr>
          <a:lvl6pPr marL="857250" indent="-171450" algn="ctr">
            <a:defRPr sz="1900"/>
          </a:lvl6pPr>
          <a:lvl7pPr marL="1028700" indent="-171450" algn="ctr">
            <a:defRPr sz="1900"/>
          </a:lvl7pPr>
          <a:lvl8pPr marL="1200150" indent="-171450" algn="ctr">
            <a:defRPr sz="1900"/>
          </a:lvl8pPr>
          <a:lvl9pPr marL="1371600" indent="-171450" algn="ctr">
            <a:defRPr sz="1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>
              <a:solidFill>
                <a:schemeClr val="dk1"/>
              </a:solidFill>
            </a:rPr>
            <a:t>是否需要前趋关系？</a:t>
          </a:r>
          <a:endParaRPr>
            <a:solidFill>
              <a:schemeClr val="dk1"/>
            </a:solidFill>
          </a:endParaRPr>
        </a:p>
      </dsp:txBody>
      <dsp:txXfrm>
        <a:off x="0" y="2985981"/>
        <a:ext cx="3733593" cy="933398"/>
      </dsp:txXfrm>
    </dsp:sp>
    <dsp:sp modelId="{002499A0-EC96-483D-A7FE-CEEC97F7D9CA}">
      <dsp:nvSpPr>
        <dsp:cNvPr id="8" name="圆角矩形 7"/>
        <dsp:cNvSpPr/>
      </dsp:nvSpPr>
      <dsp:spPr bwMode="white">
        <a:xfrm>
          <a:off x="4256295" y="465806"/>
          <a:ext cx="3733593" cy="933398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4">
            <a:hueOff val="-1440000"/>
            <a:satOff val="-17646"/>
            <a:lumOff val="2745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40640" tIns="40640" rIns="40640" bIns="4064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dirty="0"/>
            <a:t>信号量的取值如何？</a:t>
          </a:r>
        </a:p>
      </dsp:txBody>
      <dsp:txXfrm>
        <a:off x="4256295" y="465806"/>
        <a:ext cx="3733593" cy="933398"/>
      </dsp:txXfrm>
    </dsp:sp>
    <dsp:sp modelId="{0E8024E8-98D4-467C-959C-B9975F95B70A}">
      <dsp:nvSpPr>
        <dsp:cNvPr id="9" name="右箭头 8"/>
        <dsp:cNvSpPr/>
      </dsp:nvSpPr>
      <dsp:spPr bwMode="white">
        <a:xfrm rot="5399999">
          <a:off x="6041419" y="1480877"/>
          <a:ext cx="163345" cy="163345"/>
        </a:xfrm>
        <a:prstGeom prst="rightArrow">
          <a:avLst>
            <a:gd name="adj1" fmla="val 66700"/>
            <a:gd name="adj2" fmla="val 50000"/>
          </a:avLst>
        </a:prstGeom>
      </dsp:spPr>
      <dsp:style>
        <a:lnRef idx="0">
          <a:schemeClr val="lt1"/>
        </a:lnRef>
        <a:fillRef idx="1">
          <a:schemeClr val="accent4">
            <a:hueOff val="-960000"/>
            <a:satOff val="-11764"/>
            <a:lumOff val="183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 rot="5399999">
        <a:off x="6041419" y="1480877"/>
        <a:ext cx="163345" cy="163345"/>
      </dsp:txXfrm>
    </dsp:sp>
    <dsp:sp modelId="{75B53345-254D-4EA0-AFAF-471603F2A689}">
      <dsp:nvSpPr>
        <dsp:cNvPr id="10" name="圆角矩形 9"/>
        <dsp:cNvSpPr/>
      </dsp:nvSpPr>
      <dsp:spPr bwMode="white">
        <a:xfrm>
          <a:off x="4256295" y="1725894"/>
          <a:ext cx="3733593" cy="933398"/>
        </a:xfrm>
        <a:prstGeom prst="roundRect">
          <a:avLst>
            <a:gd name="adj" fmla="val 10000"/>
          </a:avLst>
        </a:prstGeom>
      </dsp:spPr>
      <dsp:style>
        <a:lnRef idx="2">
          <a:schemeClr val="accent4">
            <a:tint val="40000"/>
            <a:alpha val="90000"/>
            <a:hueOff val="-799999"/>
            <a:satOff val="-14117"/>
            <a:lumOff val="0"/>
            <a:alpha val="90196"/>
          </a:schemeClr>
        </a:lnRef>
        <a:fillRef idx="1">
          <a:schemeClr val="accent4">
            <a:tint val="40000"/>
            <a:alpha val="90000"/>
            <a:hueOff val="-799999"/>
            <a:satOff val="-14117"/>
            <a:lumOff val="0"/>
            <a:alpha val="90196"/>
          </a:schemeClr>
        </a:fillRef>
        <a:effectRef idx="0">
          <a:scrgbClr r="0" g="0" b="0"/>
        </a:effectRef>
        <a:fontRef idx="minor"/>
      </dsp:style>
      <dsp:txBody>
        <a:bodyPr lIns="31750" tIns="31750" rIns="31750" bIns="31750" anchor="ctr"/>
        <a:lstStyle>
          <a:lvl1pPr algn="ctr">
            <a:defRPr sz="2500"/>
          </a:lvl1pPr>
          <a:lvl2pPr marL="171450" indent="-171450" algn="ctr">
            <a:defRPr sz="1900"/>
          </a:lvl2pPr>
          <a:lvl3pPr marL="342900" indent="-171450" algn="ctr">
            <a:defRPr sz="1900"/>
          </a:lvl3pPr>
          <a:lvl4pPr marL="514350" indent="-171450" algn="ctr">
            <a:defRPr sz="1900"/>
          </a:lvl4pPr>
          <a:lvl5pPr marL="685800" indent="-171450" algn="ctr">
            <a:defRPr sz="1900"/>
          </a:lvl5pPr>
          <a:lvl6pPr marL="857250" indent="-171450" algn="ctr">
            <a:defRPr sz="1900"/>
          </a:lvl6pPr>
          <a:lvl7pPr marL="1028700" indent="-171450" algn="ctr">
            <a:defRPr sz="1900"/>
          </a:lvl7pPr>
          <a:lvl8pPr marL="1200150" indent="-171450" algn="ctr">
            <a:defRPr sz="1900"/>
          </a:lvl8pPr>
          <a:lvl9pPr marL="1371600" indent="-171450" algn="ctr">
            <a:defRPr sz="1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>
              <a:solidFill>
                <a:schemeClr val="dk1"/>
              </a:solidFill>
            </a:rPr>
            <a:t>各个信号量的初始值是什么？</a:t>
          </a:r>
          <a:endParaRPr>
            <a:solidFill>
              <a:schemeClr val="dk1"/>
            </a:solidFill>
          </a:endParaRPr>
        </a:p>
      </dsp:txBody>
      <dsp:txXfrm>
        <a:off x="4256295" y="1725894"/>
        <a:ext cx="3733593" cy="933398"/>
      </dsp:txXfrm>
    </dsp:sp>
    <dsp:sp modelId="{1F4EE131-5EF6-4126-9774-0CF5420DA24B}">
      <dsp:nvSpPr>
        <dsp:cNvPr id="11" name="右箭头 10"/>
        <dsp:cNvSpPr/>
      </dsp:nvSpPr>
      <dsp:spPr bwMode="white">
        <a:xfrm rot="5399999">
          <a:off x="6041419" y="2740964"/>
          <a:ext cx="163345" cy="163345"/>
        </a:xfrm>
        <a:prstGeom prst="rightArrow">
          <a:avLst>
            <a:gd name="adj1" fmla="val 66700"/>
            <a:gd name="adj2" fmla="val 50000"/>
          </a:avLst>
        </a:prstGeom>
      </dsp:spPr>
      <dsp:style>
        <a:lnRef idx="0">
          <a:schemeClr val="lt1"/>
        </a:lnRef>
        <a:fillRef idx="1">
          <a:schemeClr val="accent4">
            <a:hueOff val="-1440000"/>
            <a:satOff val="-17646"/>
            <a:lumOff val="2745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 rot="5399999">
        <a:off x="6041419" y="2740964"/>
        <a:ext cx="163345" cy="163345"/>
      </dsp:txXfrm>
    </dsp:sp>
    <dsp:sp modelId="{A1535133-656D-43F6-96C1-C43D1A66EDB4}">
      <dsp:nvSpPr>
        <dsp:cNvPr id="12" name="圆角矩形 11"/>
        <dsp:cNvSpPr/>
      </dsp:nvSpPr>
      <dsp:spPr bwMode="white">
        <a:xfrm>
          <a:off x="4256295" y="2985981"/>
          <a:ext cx="3733593" cy="933398"/>
        </a:xfrm>
        <a:prstGeom prst="roundRect">
          <a:avLst>
            <a:gd name="adj" fmla="val 10000"/>
          </a:avLst>
        </a:prstGeom>
      </dsp:spPr>
      <dsp:style>
        <a:lnRef idx="2">
          <a:schemeClr val="accent4">
            <a:tint val="40000"/>
            <a:alpha val="90000"/>
            <a:hueOff val="-1200000"/>
            <a:satOff val="-21175"/>
            <a:lumOff val="0"/>
            <a:alpha val="90196"/>
          </a:schemeClr>
        </a:lnRef>
        <a:fillRef idx="1">
          <a:schemeClr val="accent4">
            <a:tint val="40000"/>
            <a:alpha val="90000"/>
            <a:hueOff val="-1200000"/>
            <a:satOff val="-21175"/>
            <a:lumOff val="0"/>
            <a:alpha val="90196"/>
          </a:schemeClr>
        </a:fillRef>
        <a:effectRef idx="0">
          <a:scrgbClr r="0" g="0" b="0"/>
        </a:effectRef>
        <a:fontRef idx="minor"/>
      </dsp:style>
      <dsp:txBody>
        <a:bodyPr lIns="31750" tIns="31750" rIns="31750" bIns="31750" anchor="ctr"/>
        <a:lstStyle>
          <a:lvl1pPr algn="ctr">
            <a:defRPr sz="2500"/>
          </a:lvl1pPr>
          <a:lvl2pPr marL="171450" indent="-171450" algn="ctr">
            <a:defRPr sz="1900"/>
          </a:lvl2pPr>
          <a:lvl3pPr marL="342900" indent="-171450" algn="ctr">
            <a:defRPr sz="1900"/>
          </a:lvl3pPr>
          <a:lvl4pPr marL="514350" indent="-171450" algn="ctr">
            <a:defRPr sz="1900"/>
          </a:lvl4pPr>
          <a:lvl5pPr marL="685800" indent="-171450" algn="ctr">
            <a:defRPr sz="1900"/>
          </a:lvl5pPr>
          <a:lvl6pPr marL="857250" indent="-171450" algn="ctr">
            <a:defRPr sz="1900"/>
          </a:lvl6pPr>
          <a:lvl7pPr marL="1028700" indent="-171450" algn="ctr">
            <a:defRPr sz="1900"/>
          </a:lvl7pPr>
          <a:lvl8pPr marL="1200150" indent="-171450" algn="ctr">
            <a:defRPr sz="1900"/>
          </a:lvl8pPr>
          <a:lvl9pPr marL="1371600" indent="-171450" algn="ctr">
            <a:defRPr sz="1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>
              <a:solidFill>
                <a:schemeClr val="dk1"/>
              </a:solidFill>
            </a:rPr>
            <a:t>不同取值的含义是什么？</a:t>
          </a:r>
          <a:endParaRPr>
            <a:solidFill>
              <a:schemeClr val="dk1"/>
            </a:solidFill>
          </a:endParaRPr>
        </a:p>
      </dsp:txBody>
      <dsp:txXfrm>
        <a:off x="4256295" y="2985981"/>
        <a:ext cx="3733593" cy="93339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3906838" cy="6067286"/>
        <a:chOff x="0" y="0"/>
        <a:chExt cx="3906838" cy="6067286"/>
      </a:xfrm>
    </dsp:grpSpPr>
    <dsp:sp modelId="{969CFB71-D5BE-4903-8D4B-D198D0413295}">
      <dsp:nvSpPr>
        <dsp:cNvPr id="3" name="矩形 2"/>
        <dsp:cNvSpPr/>
      </dsp:nvSpPr>
      <dsp:spPr bwMode="white">
        <a:xfrm>
          <a:off x="0" y="4567710"/>
          <a:ext cx="3906838" cy="1499576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84912" tIns="184912" rIns="184912" bIns="184912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约束条件</a:t>
          </a:r>
        </a:p>
      </dsp:txBody>
      <dsp:txXfrm>
        <a:off x="0" y="4567710"/>
        <a:ext cx="3906838" cy="1499576"/>
      </dsp:txXfrm>
    </dsp:sp>
    <dsp:sp modelId="{782BBFB0-CB11-40A3-B277-C16718015DD1}">
      <dsp:nvSpPr>
        <dsp:cNvPr id="4" name="矩形 3"/>
        <dsp:cNvSpPr/>
      </dsp:nvSpPr>
      <dsp:spPr bwMode="white">
        <a:xfrm>
          <a:off x="0" y="5347489"/>
          <a:ext cx="1953419" cy="689805"/>
        </a:xfrm>
        <a:prstGeom prst="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170688" tIns="30480" rIns="170688" bIns="304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>
              <a:solidFill>
                <a:schemeClr val="dk1"/>
              </a:solidFill>
            </a:rPr>
            <a:t>仓库满的时候，生产者阻塞；</a:t>
          </a:r>
          <a:endParaRPr>
            <a:solidFill>
              <a:schemeClr val="dk1"/>
            </a:solidFill>
          </a:endParaRPr>
        </a:p>
      </dsp:txBody>
      <dsp:txXfrm>
        <a:off x="0" y="5347489"/>
        <a:ext cx="1953419" cy="689805"/>
      </dsp:txXfrm>
    </dsp:sp>
    <dsp:sp modelId="{23984BF7-AA48-44AB-BEB2-737A7D26845E}">
      <dsp:nvSpPr>
        <dsp:cNvPr id="5" name="矩形 4"/>
        <dsp:cNvSpPr/>
      </dsp:nvSpPr>
      <dsp:spPr bwMode="white">
        <a:xfrm>
          <a:off x="1953419" y="5347489"/>
          <a:ext cx="1953419" cy="689805"/>
        </a:xfrm>
        <a:prstGeom prst="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170688" tIns="30480" rIns="170688" bIns="304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>
              <a:solidFill>
                <a:schemeClr val="dk1"/>
              </a:solidFill>
            </a:rPr>
            <a:t>仓库空的时候，消费者阻塞</a:t>
          </a:r>
          <a:endParaRPr>
            <a:solidFill>
              <a:schemeClr val="dk1"/>
            </a:solidFill>
          </a:endParaRPr>
        </a:p>
      </dsp:txBody>
      <dsp:txXfrm>
        <a:off x="1953419" y="5347489"/>
        <a:ext cx="1953419" cy="689805"/>
      </dsp:txXfrm>
    </dsp:sp>
    <dsp:sp modelId="{981CBA61-820E-47AD-B581-60E8A0590761}">
      <dsp:nvSpPr>
        <dsp:cNvPr id="6" name="上箭头标注 5"/>
        <dsp:cNvSpPr/>
      </dsp:nvSpPr>
      <dsp:spPr bwMode="white">
        <a:xfrm rot="10800000">
          <a:off x="0" y="2283855"/>
          <a:ext cx="3906838" cy="2306348"/>
        </a:xfrm>
        <a:prstGeom prst="upArrowCallou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84912" tIns="184912" rIns="184912" bIns="184912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临界资源是什么？</a:t>
          </a:r>
        </a:p>
      </dsp:txBody>
      <dsp:txXfrm rot="10800000">
        <a:off x="0" y="2283855"/>
        <a:ext cx="3906838" cy="2306348"/>
      </dsp:txXfrm>
    </dsp:sp>
    <dsp:sp modelId="{2355D4A1-3D30-4B89-B398-5404ACD92A9E}">
      <dsp:nvSpPr>
        <dsp:cNvPr id="7" name="矩形 6"/>
        <dsp:cNvSpPr/>
      </dsp:nvSpPr>
      <dsp:spPr bwMode="white">
        <a:xfrm>
          <a:off x="0" y="3093383"/>
          <a:ext cx="3906838" cy="689598"/>
        </a:xfrm>
        <a:prstGeom prst="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170688" tIns="30480" rIns="170688" bIns="304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>
              <a:solidFill>
                <a:schemeClr val="dk1"/>
              </a:solidFill>
            </a:rPr>
            <a:t>仓库</a:t>
          </a:r>
          <a:endParaRPr>
            <a:solidFill>
              <a:schemeClr val="dk1"/>
            </a:solidFill>
          </a:endParaRPr>
        </a:p>
      </dsp:txBody>
      <dsp:txXfrm>
        <a:off x="0" y="3093383"/>
        <a:ext cx="3906838" cy="689598"/>
      </dsp:txXfrm>
    </dsp:sp>
    <dsp:sp modelId="{8E74D548-C3EC-4CEE-A450-01549441262B}">
      <dsp:nvSpPr>
        <dsp:cNvPr id="8" name="上箭头标注 7"/>
        <dsp:cNvSpPr/>
      </dsp:nvSpPr>
      <dsp:spPr bwMode="white">
        <a:xfrm rot="10800000">
          <a:off x="0" y="0"/>
          <a:ext cx="3906838" cy="2306348"/>
        </a:xfrm>
        <a:prstGeom prst="upArrowCallou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84912" tIns="184912" rIns="184912" bIns="184912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这是一个什么问题</a:t>
          </a:r>
        </a:p>
      </dsp:txBody>
      <dsp:txXfrm rot="10800000">
        <a:off x="0" y="0"/>
        <a:ext cx="3906838" cy="2306348"/>
      </dsp:txXfrm>
    </dsp:sp>
    <dsp:sp modelId="{11A921CD-7B8B-427A-AE2A-6154FE10AB5D}">
      <dsp:nvSpPr>
        <dsp:cNvPr id="9" name="矩形 8"/>
        <dsp:cNvSpPr/>
      </dsp:nvSpPr>
      <dsp:spPr bwMode="white">
        <a:xfrm>
          <a:off x="0" y="809528"/>
          <a:ext cx="1953419" cy="689598"/>
        </a:xfrm>
        <a:prstGeom prst="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170688" tIns="30480" rIns="170688" bIns="304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>
              <a:solidFill>
                <a:schemeClr val="dk1"/>
              </a:solidFill>
            </a:rPr>
            <a:t>进程互斥</a:t>
          </a:r>
          <a:endParaRPr>
            <a:solidFill>
              <a:schemeClr val="dk1"/>
            </a:solidFill>
          </a:endParaRPr>
        </a:p>
      </dsp:txBody>
      <dsp:txXfrm>
        <a:off x="0" y="809528"/>
        <a:ext cx="1953419" cy="689598"/>
      </dsp:txXfrm>
    </dsp:sp>
    <dsp:sp modelId="{74FFA5C6-29F2-4F2D-83F0-44C90043635C}">
      <dsp:nvSpPr>
        <dsp:cNvPr id="10" name="矩形 9"/>
        <dsp:cNvSpPr/>
      </dsp:nvSpPr>
      <dsp:spPr bwMode="white">
        <a:xfrm>
          <a:off x="1953419" y="809528"/>
          <a:ext cx="1953419" cy="689598"/>
        </a:xfrm>
        <a:prstGeom prst="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170688" tIns="30480" rIns="170688" bIns="304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>
              <a:solidFill>
                <a:schemeClr val="dk1"/>
              </a:solidFill>
            </a:rPr>
            <a:t>前趋关系</a:t>
          </a:r>
          <a:endParaRPr>
            <a:solidFill>
              <a:schemeClr val="dk1"/>
            </a:solidFill>
          </a:endParaRPr>
        </a:p>
      </dsp:txBody>
      <dsp:txXfrm>
        <a:off x="1953419" y="809528"/>
        <a:ext cx="1953419" cy="68959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989752" cy="3630795"/>
        <a:chOff x="0" y="0"/>
        <a:chExt cx="7989752" cy="3630795"/>
      </a:xfrm>
    </dsp:grpSpPr>
    <dsp:sp modelId="{4CF02F8C-3882-4018-8163-83F44D33CE1A}">
      <dsp:nvSpPr>
        <dsp:cNvPr id="3" name="椭圆 2"/>
        <dsp:cNvSpPr/>
      </dsp:nvSpPr>
      <dsp:spPr bwMode="white">
        <a:xfrm>
          <a:off x="0" y="278907"/>
          <a:ext cx="3072982" cy="3072982"/>
        </a:xfrm>
        <a:prstGeom prst="ellipse">
          <a:avLst/>
        </a:prstGeom>
      </dsp:spPr>
      <dsp:style>
        <a:lnRef idx="2">
          <a:schemeClr val="lt1"/>
        </a:lnRef>
        <a:fillRef idx="1">
          <a:schemeClr val="accent2">
            <a:alpha val="50000"/>
          </a:schemeClr>
        </a:fillRef>
        <a:effectRef idx="0">
          <a:scrgbClr r="0" g="0" b="0"/>
        </a:effectRef>
        <a:fontRef idx="minor">
          <a:schemeClr val="tx1"/>
        </a:fontRef>
      </dsp:style>
      <dsp:txBody>
        <a:bodyPr lIns="169116" tIns="35560" rIns="169116" bIns="35560" anchor="ctr"/>
        <a:lstStyle>
          <a:lvl1pPr algn="l">
            <a:defRPr sz="28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互斥信号量 </a:t>
          </a:r>
          <a:r>
            <a:rPr lang="en-US"/>
            <a:t>mutex</a:t>
          </a:r>
          <a:endParaRPr lang="zh-CN"/>
        </a:p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/>
            <a:t>用于各进程对缓冲区的互斥访问</a:t>
          </a:r>
        </a:p>
      </dsp:txBody>
      <dsp:txXfrm>
        <a:off x="0" y="278907"/>
        <a:ext cx="3072982" cy="3072982"/>
      </dsp:txXfrm>
    </dsp:sp>
    <dsp:sp modelId="{A30A8A4A-5359-4A4E-BA21-8CEB9A28C7C7}">
      <dsp:nvSpPr>
        <dsp:cNvPr id="4" name="椭圆 3"/>
        <dsp:cNvSpPr/>
      </dsp:nvSpPr>
      <dsp:spPr bwMode="white">
        <a:xfrm>
          <a:off x="2458385" y="278907"/>
          <a:ext cx="3072982" cy="3072982"/>
        </a:xfrm>
        <a:prstGeom prst="ellipse">
          <a:avLst/>
        </a:prstGeom>
      </dsp:spPr>
      <dsp:style>
        <a:lnRef idx="2">
          <a:schemeClr val="lt1"/>
        </a:lnRef>
        <a:fillRef idx="1">
          <a:schemeClr val="accent3">
            <a:alpha val="50000"/>
          </a:schemeClr>
        </a:fillRef>
        <a:effectRef idx="0">
          <a:scrgbClr r="0" g="0" b="0"/>
        </a:effectRef>
        <a:fontRef idx="minor">
          <a:schemeClr val="tx1"/>
        </a:fontRef>
      </dsp:style>
      <dsp:txBody>
        <a:bodyPr lIns="169116" tIns="35560" rIns="169116" bIns="35560" anchor="ctr"/>
        <a:lstStyle>
          <a:lvl1pPr algn="l">
            <a:defRPr sz="28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信号量</a:t>
          </a:r>
          <a:r>
            <a:rPr lang="en-US"/>
            <a:t>empty</a:t>
          </a:r>
          <a:endParaRPr lang="zh-CN"/>
        </a:p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/>
            <a:t>表示缓冲区中空缓冲单元的数量</a:t>
          </a:r>
        </a:p>
      </dsp:txBody>
      <dsp:txXfrm>
        <a:off x="2458385" y="278907"/>
        <a:ext cx="3072982" cy="3072982"/>
      </dsp:txXfrm>
    </dsp:sp>
    <dsp:sp modelId="{7E5026A0-E19D-40EB-BD3C-D187043CEE4C}">
      <dsp:nvSpPr>
        <dsp:cNvPr id="5" name="椭圆 4"/>
        <dsp:cNvSpPr/>
      </dsp:nvSpPr>
      <dsp:spPr bwMode="white">
        <a:xfrm>
          <a:off x="4916770" y="278907"/>
          <a:ext cx="3072982" cy="3072982"/>
        </a:xfrm>
        <a:prstGeom prst="ellipse">
          <a:avLst/>
        </a:prstGeom>
      </dsp:spPr>
      <dsp:style>
        <a:lnRef idx="2">
          <a:schemeClr val="lt1"/>
        </a:lnRef>
        <a:fillRef idx="1">
          <a:schemeClr val="accent4">
            <a:alpha val="50000"/>
          </a:schemeClr>
        </a:fillRef>
        <a:effectRef idx="0">
          <a:scrgbClr r="0" g="0" b="0"/>
        </a:effectRef>
        <a:fontRef idx="minor">
          <a:schemeClr val="tx1"/>
        </a:fontRef>
      </dsp:style>
      <dsp:txBody>
        <a:bodyPr lIns="169116" tIns="35560" rIns="169116" bIns="35560" anchor="ctr"/>
        <a:lstStyle>
          <a:lvl1pPr algn="l">
            <a:defRPr sz="28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信号量</a:t>
          </a:r>
          <a:r>
            <a:rPr lang="en-US"/>
            <a:t>full</a:t>
          </a:r>
          <a:endParaRPr lang="zh-CN"/>
        </a:p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/>
            <a:t>表示缓冲区中满缓冲单元的数量</a:t>
          </a:r>
        </a:p>
      </dsp:txBody>
      <dsp:txXfrm>
        <a:off x="4916770" y="278907"/>
        <a:ext cx="3072982" cy="307298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989888" cy="4367734"/>
        <a:chOff x="0" y="0"/>
        <a:chExt cx="7989888" cy="4367734"/>
      </a:xfrm>
    </dsp:grpSpPr>
    <dsp:sp modelId="{4FFC683D-417F-42A0-B2B9-3B340BF9FDE3}">
      <dsp:nvSpPr>
        <dsp:cNvPr id="5" name="矩形 4"/>
        <dsp:cNvSpPr/>
      </dsp:nvSpPr>
      <dsp:spPr bwMode="white">
        <a:xfrm>
          <a:off x="0" y="255987"/>
          <a:ext cx="7989888" cy="2508250"/>
        </a:xfrm>
        <a:prstGeom prst="rect">
          <a:avLst/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620104" tIns="333248" rIns="620104" bIns="170688" anchor="t"/>
        <a:lstStyle>
          <a:lvl1pPr algn="l">
            <a:defRPr sz="1600"/>
          </a:lvl1pPr>
          <a:lvl2pPr marL="171450" indent="-171450" algn="l">
            <a:defRPr sz="1600"/>
          </a:lvl2pPr>
          <a:lvl3pPr marL="342900" indent="-171450" algn="l">
            <a:defRPr sz="1600"/>
          </a:lvl3pPr>
          <a:lvl4pPr marL="514350" indent="-171450" algn="l">
            <a:defRPr sz="1600"/>
          </a:lvl4pPr>
          <a:lvl5pPr marL="685800" indent="-171450" algn="l">
            <a:defRPr sz="1600"/>
          </a:lvl5pPr>
          <a:lvl6pPr marL="857250" indent="-171450" algn="l">
            <a:defRPr sz="1600"/>
          </a:lvl6pPr>
          <a:lvl7pPr marL="1028700" indent="-171450" algn="l">
            <a:defRPr sz="1600"/>
          </a:lvl7pPr>
          <a:lvl8pPr marL="1200150" indent="-171450" algn="l">
            <a:defRPr sz="1600"/>
          </a:lvl8pPr>
          <a:lvl9pPr marL="1371600" indent="-171450" algn="l">
            <a:defRPr sz="1600"/>
          </a:lvl9pPr>
        </a:lstStyle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2400" baseline="0" dirty="0">
              <a:solidFill>
                <a:schemeClr val="dk1"/>
              </a:solidFill>
              <a:latin typeface="Consolas" panose="020B0609020204030204" pitchFamily="49" charset="0"/>
            </a:rPr>
            <a:t>wait(</a:t>
          </a:r>
          <a:r>
            <a:rPr lang="en-US" altLang="en-US" sz="2400" baseline="0" dirty="0" err="1">
              <a:solidFill>
                <a:schemeClr val="dk1"/>
              </a:solidFill>
              <a:latin typeface="Consolas" panose="020B0609020204030204" pitchFamily="49" charset="0"/>
            </a:rPr>
            <a:t>mutex</a:t>
          </a:r>
          <a:r>
            <a:rPr lang="en-US" altLang="en-US" sz="2400" baseline="0" dirty="0">
              <a:solidFill>
                <a:schemeClr val="dk1"/>
              </a:solidFill>
              <a:latin typeface="Consolas" panose="020B0609020204030204" pitchFamily="49" charset="0"/>
            </a:rPr>
            <a:t>)</a:t>
          </a:r>
          <a:r>
            <a:rPr lang="zh-CN" altLang="en-US" sz="2400" baseline="0" dirty="0">
              <a:solidFill>
                <a:schemeClr val="dk1"/>
              </a:solidFill>
              <a:latin typeface="Consolas" panose="020B0609020204030204" pitchFamily="49" charset="0"/>
            </a:rPr>
            <a:t>和</a:t>
          </a:r>
          <a:r>
            <a:rPr lang="en-US" altLang="en-US" sz="2400" baseline="0" dirty="0">
              <a:solidFill>
                <a:schemeClr val="dk1"/>
              </a:solidFill>
              <a:latin typeface="Consolas" panose="020B0609020204030204" pitchFamily="49" charset="0"/>
            </a:rPr>
            <a:t>signal(</a:t>
          </a:r>
          <a:r>
            <a:rPr lang="en-US" altLang="en-US" sz="2400" baseline="0" dirty="0" err="1">
              <a:solidFill>
                <a:schemeClr val="dk1"/>
              </a:solidFill>
              <a:latin typeface="Consolas" panose="020B0609020204030204" pitchFamily="49" charset="0"/>
            </a:rPr>
            <a:t>mutex</a:t>
          </a:r>
          <a:r>
            <a:rPr lang="en-US" altLang="en-US" sz="2400" baseline="0" dirty="0">
              <a:solidFill>
                <a:schemeClr val="dk1"/>
              </a:solidFill>
              <a:latin typeface="Consolas" panose="020B0609020204030204" pitchFamily="49" charset="0"/>
            </a:rPr>
            <a:t>)</a:t>
          </a:r>
          <a:r>
            <a:rPr lang="zh-CN" altLang="en-US" sz="2400" baseline="0" dirty="0">
              <a:solidFill>
                <a:schemeClr val="dk1"/>
              </a:solidFill>
              <a:latin typeface="Consolas" panose="020B0609020204030204" pitchFamily="49" charset="0"/>
            </a:rPr>
            <a:t>必须</a:t>
          </a:r>
          <a:r>
            <a:rPr lang="zh-CN" altLang="en-US" sz="2400" baseline="0" dirty="0">
              <a:solidFill>
                <a:srgbClr val="FF0000"/>
              </a:solidFill>
              <a:latin typeface="Consolas" panose="020B0609020204030204" pitchFamily="49" charset="0"/>
            </a:rPr>
            <a:t>成对</a:t>
          </a:r>
          <a:r>
            <a:rPr lang="zh-CN" altLang="en-US" sz="2400" baseline="0" dirty="0">
              <a:solidFill>
                <a:schemeClr val="dk1"/>
              </a:solidFill>
              <a:latin typeface="Consolas" panose="020B0609020204030204" pitchFamily="49" charset="0"/>
            </a:rPr>
            <a:t>出现</a:t>
          </a:r>
          <a:endParaRPr lang="zh-CN" altLang="en-US" sz="2400" baseline="0" dirty="0">
            <a:solidFill>
              <a:schemeClr val="dk1"/>
            </a:solidFill>
            <a:latin typeface="Consolas" panose="020B0609020204030204" pitchFamily="49" charset="0"/>
          </a:endParaRPr>
        </a:p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baseline="0" dirty="0">
              <a:solidFill>
                <a:schemeClr val="dk1"/>
              </a:solidFill>
              <a:latin typeface="Consolas" panose="020B0609020204030204" pitchFamily="49" charset="0"/>
            </a:rPr>
            <a:t>wait(</a:t>
          </a:r>
          <a:r>
            <a:rPr lang="en-US" altLang="en-US" sz="2400" baseline="0" dirty="0">
              <a:solidFill>
                <a:schemeClr val="dk1"/>
              </a:solidFill>
              <a:latin typeface="Consolas" panose="020B0609020204030204" pitchFamily="49" charset="0"/>
            </a:rPr>
            <a:t>empty)</a:t>
          </a:r>
          <a:r>
            <a:rPr lang="zh-CN" altLang="en-US" sz="2400" baseline="0" dirty="0">
              <a:solidFill>
                <a:schemeClr val="dk1"/>
              </a:solidFill>
              <a:latin typeface="Consolas" panose="020B0609020204030204" pitchFamily="49" charset="0"/>
            </a:rPr>
            <a:t>和</a:t>
          </a:r>
          <a:r>
            <a:rPr lang="en-US" altLang="zh-CN" sz="2400" baseline="0" dirty="0">
              <a:solidFill>
                <a:schemeClr val="dk1"/>
              </a:solidFill>
              <a:latin typeface="Consolas" panose="020B0609020204030204" pitchFamily="49" charset="0"/>
            </a:rPr>
            <a:t>signal(empty)</a:t>
          </a:r>
          <a:r>
            <a:rPr lang="zh-CN" altLang="en-US" sz="2400" baseline="0" dirty="0">
              <a:solidFill>
                <a:schemeClr val="dk1"/>
              </a:solidFill>
              <a:latin typeface="Consolas" panose="020B0609020204030204" pitchFamily="49" charset="0"/>
            </a:rPr>
            <a:t>在生产者消费者之间成对出现</a:t>
          </a:r>
          <a:endParaRPr lang="zh-CN" altLang="en-US" sz="2400" baseline="0" dirty="0">
            <a:solidFill>
              <a:schemeClr val="dk1"/>
            </a:solidFill>
            <a:latin typeface="Consolas" panose="020B0609020204030204" pitchFamily="49" charset="0"/>
          </a:endParaRPr>
        </a:p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baseline="0" dirty="0">
              <a:solidFill>
                <a:schemeClr val="dk1"/>
              </a:solidFill>
              <a:latin typeface="Consolas" panose="020B0609020204030204" pitchFamily="49" charset="0"/>
            </a:rPr>
            <a:t>wait(</a:t>
          </a:r>
          <a:r>
            <a:rPr lang="en-US" altLang="en-US" sz="2400" baseline="0" dirty="0">
              <a:solidFill>
                <a:schemeClr val="dk1"/>
              </a:solidFill>
              <a:latin typeface="Consolas" panose="020B0609020204030204" pitchFamily="49" charset="0"/>
            </a:rPr>
            <a:t>full)</a:t>
          </a:r>
          <a:r>
            <a:rPr lang="zh-CN" altLang="en-US" sz="2400" baseline="0" dirty="0">
              <a:solidFill>
                <a:schemeClr val="dk1"/>
              </a:solidFill>
              <a:latin typeface="Consolas" panose="020B0609020204030204" pitchFamily="49" charset="0"/>
            </a:rPr>
            <a:t>和</a:t>
          </a:r>
          <a:r>
            <a:rPr lang="en-US" altLang="zh-CN" sz="2400" baseline="0" dirty="0">
              <a:solidFill>
                <a:schemeClr val="dk1"/>
              </a:solidFill>
              <a:latin typeface="Consolas" panose="020B0609020204030204" pitchFamily="49" charset="0"/>
            </a:rPr>
            <a:t>signal(full)</a:t>
          </a:r>
          <a:r>
            <a:rPr lang="zh-CN" altLang="en-US" sz="2400" baseline="0" dirty="0">
              <a:solidFill>
                <a:schemeClr val="dk1"/>
              </a:solidFill>
              <a:latin typeface="Consolas" panose="020B0609020204030204" pitchFamily="49" charset="0"/>
            </a:rPr>
            <a:t>在生产者消费者之间成对出现</a:t>
          </a:r>
          <a:endParaRPr>
            <a:solidFill>
              <a:schemeClr val="dk1"/>
            </a:solidFill>
          </a:endParaRPr>
        </a:p>
      </dsp:txBody>
      <dsp:txXfrm>
        <a:off x="0" y="255987"/>
        <a:ext cx="7989888" cy="2508250"/>
      </dsp:txXfrm>
    </dsp:sp>
    <dsp:sp modelId="{75817BC2-A3BA-4B43-9AD8-7615D63C8B45}">
      <dsp:nvSpPr>
        <dsp:cNvPr id="4" name="圆角矩形 3"/>
        <dsp:cNvSpPr/>
      </dsp:nvSpPr>
      <dsp:spPr bwMode="white">
        <a:xfrm>
          <a:off x="399494" y="19827"/>
          <a:ext cx="5592922" cy="47232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211399" tIns="0" rIns="211399" bIns="0" anchor="ctr"/>
        <a:lstStyle>
          <a:lvl1pPr algn="l">
            <a:defRPr sz="1600"/>
          </a:lvl1pPr>
          <a:lvl2pPr marL="114300" indent="-114300" algn="l">
            <a:defRPr sz="1200"/>
          </a:lvl2pPr>
          <a:lvl3pPr marL="228600" indent="-114300" algn="l">
            <a:defRPr sz="1200"/>
          </a:lvl3pPr>
          <a:lvl4pPr marL="342900" indent="-114300" algn="l">
            <a:defRPr sz="1200"/>
          </a:lvl4pPr>
          <a:lvl5pPr marL="457200" indent="-114300" algn="l">
            <a:defRPr sz="1200"/>
          </a:lvl5pPr>
          <a:lvl6pPr marL="571500" indent="-114300" algn="l">
            <a:defRPr sz="1200"/>
          </a:lvl6pPr>
          <a:lvl7pPr marL="685800" indent="-114300" algn="l">
            <a:defRPr sz="1200"/>
          </a:lvl7pPr>
          <a:lvl8pPr marL="800100" indent="-114300" algn="l">
            <a:defRPr sz="1200"/>
          </a:lvl8pPr>
          <a:lvl9pPr marL="914400" indent="-114300" algn="l">
            <a:defRPr sz="1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aseline="0" dirty="0">
              <a:latin typeface="Consolas" panose="020B0609020204030204" pitchFamily="49" charset="0"/>
            </a:rPr>
            <a:t>基本事项</a:t>
          </a:r>
        </a:p>
      </dsp:txBody>
      <dsp:txXfrm>
        <a:off x="399494" y="19827"/>
        <a:ext cx="5592922" cy="472320"/>
      </dsp:txXfrm>
    </dsp:sp>
    <dsp:sp modelId="{62539365-D032-464D-84B1-2A136153FBC7}">
      <dsp:nvSpPr>
        <dsp:cNvPr id="8" name="矩形 7"/>
        <dsp:cNvSpPr/>
      </dsp:nvSpPr>
      <dsp:spPr bwMode="white">
        <a:xfrm>
          <a:off x="0" y="3086797"/>
          <a:ext cx="7989888" cy="1261110"/>
        </a:xfrm>
        <a:prstGeom prst="rect">
          <a:avLst/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620104" tIns="333248" rIns="620104" bIns="170688" anchor="t"/>
        <a:lstStyle>
          <a:lvl1pPr algn="l">
            <a:defRPr sz="1600"/>
          </a:lvl1pPr>
          <a:lvl2pPr marL="171450" indent="-171450" algn="l">
            <a:defRPr sz="1600"/>
          </a:lvl2pPr>
          <a:lvl3pPr marL="342900" indent="-171450" algn="l">
            <a:defRPr sz="1600"/>
          </a:lvl3pPr>
          <a:lvl4pPr marL="514350" indent="-171450" algn="l">
            <a:defRPr sz="1600"/>
          </a:lvl4pPr>
          <a:lvl5pPr marL="685800" indent="-171450" algn="l">
            <a:defRPr sz="1600"/>
          </a:lvl5pPr>
          <a:lvl6pPr marL="857250" indent="-171450" algn="l">
            <a:defRPr sz="1600"/>
          </a:lvl6pPr>
          <a:lvl7pPr marL="1028700" indent="-171450" algn="l">
            <a:defRPr sz="1600"/>
          </a:lvl7pPr>
          <a:lvl8pPr marL="1200150" indent="-171450" algn="l">
            <a:defRPr sz="1600"/>
          </a:lvl8pPr>
          <a:lvl9pPr marL="1371600" indent="-171450" algn="l">
            <a:defRPr sz="1600"/>
          </a:lvl9pPr>
        </a:lstStyle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baseline="0" dirty="0">
              <a:solidFill>
                <a:schemeClr val="dk1"/>
              </a:solidFill>
              <a:latin typeface="Consolas" panose="020B0609020204030204" pitchFamily="49" charset="0"/>
            </a:rPr>
            <a:t>wait(</a:t>
          </a:r>
          <a:r>
            <a:rPr lang="en-US" altLang="zh-CN" sz="2400" baseline="0" dirty="0" err="1">
              <a:solidFill>
                <a:schemeClr val="dk1"/>
              </a:solidFill>
              <a:latin typeface="Consolas" panose="020B0609020204030204" pitchFamily="49" charset="0"/>
            </a:rPr>
            <a:t>mutex</a:t>
          </a:r>
          <a:r>
            <a:rPr lang="en-US" altLang="zh-CN" sz="2400" baseline="0" dirty="0">
              <a:solidFill>
                <a:schemeClr val="dk1"/>
              </a:solidFill>
              <a:latin typeface="Consolas" panose="020B0609020204030204" pitchFamily="49" charset="0"/>
            </a:rPr>
            <a:t>)</a:t>
          </a:r>
          <a:r>
            <a:rPr lang="zh-CN" altLang="en-US" sz="2400" baseline="0" dirty="0">
              <a:solidFill>
                <a:schemeClr val="dk1"/>
              </a:solidFill>
              <a:latin typeface="Consolas" panose="020B0609020204030204" pitchFamily="49" charset="0"/>
            </a:rPr>
            <a:t>、</a:t>
          </a:r>
          <a:r>
            <a:rPr lang="en-US" altLang="zh-CN" sz="2400" baseline="0" dirty="0">
              <a:solidFill>
                <a:schemeClr val="dk1"/>
              </a:solidFill>
              <a:latin typeface="Consolas" panose="020B0609020204030204" pitchFamily="49" charset="0"/>
            </a:rPr>
            <a:t>wait(empty)/wait(full)</a:t>
          </a:r>
          <a:r>
            <a:rPr lang="zh-CN" altLang="en-US" sz="2400" baseline="0" dirty="0">
              <a:solidFill>
                <a:schemeClr val="dk1"/>
              </a:solidFill>
              <a:latin typeface="Consolas" panose="020B0609020204030204" pitchFamily="49" charset="0"/>
            </a:rPr>
            <a:t>的顺序不可随意调整</a:t>
          </a:r>
          <a:endParaRPr>
            <a:solidFill>
              <a:schemeClr val="dk1"/>
            </a:solidFill>
          </a:endParaRPr>
        </a:p>
      </dsp:txBody>
      <dsp:txXfrm>
        <a:off x="0" y="3086797"/>
        <a:ext cx="7989888" cy="1261110"/>
      </dsp:txXfrm>
    </dsp:sp>
    <dsp:sp modelId="{9448B710-E51D-497E-A9C8-B65A3DE5D9B6}">
      <dsp:nvSpPr>
        <dsp:cNvPr id="7" name="圆角矩形 6"/>
        <dsp:cNvSpPr/>
      </dsp:nvSpPr>
      <dsp:spPr bwMode="white">
        <a:xfrm>
          <a:off x="399494" y="2850637"/>
          <a:ext cx="5592922" cy="47232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211399" tIns="0" rIns="211399" bIns="0" anchor="ctr"/>
        <a:lstStyle>
          <a:lvl1pPr algn="l">
            <a:defRPr sz="1600"/>
          </a:lvl1pPr>
          <a:lvl2pPr marL="114300" indent="-114300" algn="l">
            <a:defRPr sz="1200"/>
          </a:lvl2pPr>
          <a:lvl3pPr marL="228600" indent="-114300" algn="l">
            <a:defRPr sz="1200"/>
          </a:lvl3pPr>
          <a:lvl4pPr marL="342900" indent="-114300" algn="l">
            <a:defRPr sz="1200"/>
          </a:lvl4pPr>
          <a:lvl5pPr marL="457200" indent="-114300" algn="l">
            <a:defRPr sz="1200"/>
          </a:lvl5pPr>
          <a:lvl6pPr marL="571500" indent="-114300" algn="l">
            <a:defRPr sz="1200"/>
          </a:lvl6pPr>
          <a:lvl7pPr marL="685800" indent="-114300" algn="l">
            <a:defRPr sz="1200"/>
          </a:lvl7pPr>
          <a:lvl8pPr marL="800100" indent="-114300" algn="l">
            <a:defRPr sz="1200"/>
          </a:lvl8pPr>
          <a:lvl9pPr marL="914400" indent="-114300" algn="l">
            <a:defRPr sz="1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aseline="0" dirty="0">
              <a:latin typeface="Consolas" panose="020B0609020204030204" pitchFamily="49" charset="0"/>
            </a:rPr>
            <a:t>多个信号量的</a:t>
          </a:r>
          <a:r>
            <a:rPr lang="en-US" altLang="zh-CN" sz="2400" baseline="0" dirty="0">
              <a:latin typeface="Consolas" panose="020B0609020204030204" pitchFamily="49" charset="0"/>
            </a:rPr>
            <a:t>wait</a:t>
          </a:r>
          <a:r>
            <a:rPr lang="zh-CN" altLang="en-US" sz="2400" baseline="0" dirty="0">
              <a:latin typeface="Consolas" panose="020B0609020204030204" pitchFamily="49" charset="0"/>
            </a:rPr>
            <a:t>顺序问题</a:t>
          </a:r>
        </a:p>
      </dsp:txBody>
      <dsp:txXfrm>
        <a:off x="399494" y="2850637"/>
        <a:ext cx="5592922" cy="472320"/>
      </dsp:txXfrm>
    </dsp:sp>
    <dsp:sp modelId="{2B8FD902-2427-40C5-BC74-CF599840E8A7}">
      <dsp:nvSpPr>
        <dsp:cNvPr id="3" name="矩形 2" hidden="1"/>
        <dsp:cNvSpPr/>
      </dsp:nvSpPr>
      <dsp:spPr>
        <a:xfrm>
          <a:off x="0" y="19827"/>
          <a:ext cx="399494" cy="472320"/>
        </a:xfrm>
        <a:prstGeom prst="rect">
          <a:avLst/>
        </a:prstGeom>
      </dsp:spPr>
      <dsp:txXfrm>
        <a:off x="0" y="19827"/>
        <a:ext cx="399494" cy="472320"/>
      </dsp:txXfrm>
    </dsp:sp>
    <dsp:sp modelId="{C91448A1-90B3-4848-A532-9421B3FA34BE}">
      <dsp:nvSpPr>
        <dsp:cNvPr id="6" name="矩形 5" hidden="1"/>
        <dsp:cNvSpPr/>
      </dsp:nvSpPr>
      <dsp:spPr>
        <a:xfrm>
          <a:off x="0" y="2850637"/>
          <a:ext cx="399494" cy="472320"/>
        </a:xfrm>
        <a:prstGeom prst="rect">
          <a:avLst/>
        </a:prstGeom>
      </dsp:spPr>
      <dsp:txXfrm>
        <a:off x="0" y="2850637"/>
        <a:ext cx="399494" cy="47232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513840" cy="2452370"/>
        <a:chOff x="0" y="0"/>
        <a:chExt cx="1513840" cy="2452370"/>
      </a:xfrm>
    </dsp:grpSpPr>
    <dsp:sp modelId="{D1A293E2-85D3-42EA-B0D2-A2B9CD815083}">
      <dsp:nvSpPr>
        <dsp:cNvPr id="3" name="矩形 2"/>
        <dsp:cNvSpPr/>
      </dsp:nvSpPr>
      <dsp:spPr bwMode="white">
        <a:xfrm>
          <a:off x="0" y="347155"/>
          <a:ext cx="1513840" cy="605536"/>
        </a:xfrm>
        <a:prstGeom prst="rect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70688" tIns="97536" rIns="170688" bIns="97536" anchor="ctr"/>
        <a:lstStyle>
          <a:lvl1pPr algn="ctr">
            <a:defRPr sz="2400"/>
          </a:lvl1pPr>
          <a:lvl2pPr marL="171450" indent="-171450" algn="ctr">
            <a:defRPr sz="1800"/>
          </a:lvl2pPr>
          <a:lvl3pPr marL="342900" indent="-171450" algn="ctr">
            <a:defRPr sz="1800"/>
          </a:lvl3pPr>
          <a:lvl4pPr marL="514350" indent="-171450" algn="ctr">
            <a:defRPr sz="1800"/>
          </a:lvl4pPr>
          <a:lvl5pPr marL="685800" indent="-171450" algn="ctr">
            <a:defRPr sz="1800"/>
          </a:lvl5pPr>
          <a:lvl6pPr marL="857250" indent="-171450" algn="ctr">
            <a:defRPr sz="1800"/>
          </a:lvl6pPr>
          <a:lvl7pPr marL="1028700" indent="-171450" algn="ctr">
            <a:defRPr sz="1800"/>
          </a:lvl7pPr>
          <a:lvl8pPr marL="1200150" indent="-171450" algn="ctr">
            <a:defRPr sz="1800"/>
          </a:lvl8pPr>
          <a:lvl9pPr marL="1371600" indent="-171450" algn="ctr">
            <a:defRPr sz="1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哲学家</a:t>
          </a:r>
        </a:p>
      </dsp:txBody>
      <dsp:txXfrm>
        <a:off x="0" y="347155"/>
        <a:ext cx="1513840" cy="605536"/>
      </dsp:txXfrm>
    </dsp:sp>
    <dsp:sp modelId="{96799C25-0D36-4CE6-B75E-5AF39ACAF710}">
      <dsp:nvSpPr>
        <dsp:cNvPr id="4" name="矩形 3"/>
        <dsp:cNvSpPr/>
      </dsp:nvSpPr>
      <dsp:spPr bwMode="white">
        <a:xfrm>
          <a:off x="0" y="952691"/>
          <a:ext cx="1513840" cy="1152525"/>
        </a:xfrm>
        <a:prstGeom prst="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128016" tIns="128016" rIns="170688" bIns="192024" anchor="t"/>
        <a:lstStyle>
          <a:lvl1pPr algn="l">
            <a:defRPr sz="2400"/>
          </a:lvl1pPr>
          <a:lvl2pPr marL="228600" indent="-228600" algn="l">
            <a:defRPr sz="2400"/>
          </a:lvl2pPr>
          <a:lvl3pPr marL="457200" indent="-228600" algn="l">
            <a:defRPr sz="2400"/>
          </a:lvl3pPr>
          <a:lvl4pPr marL="685800" indent="-228600" algn="l">
            <a:defRPr sz="2400"/>
          </a:lvl4pPr>
          <a:lvl5pPr marL="914400" indent="-228600" algn="l">
            <a:defRPr sz="2400"/>
          </a:lvl5pPr>
          <a:lvl6pPr marL="1143000" indent="-228600" algn="l">
            <a:defRPr sz="2400"/>
          </a:lvl6pPr>
          <a:lvl7pPr marL="1371600" indent="-228600" algn="l">
            <a:defRPr sz="2400"/>
          </a:lvl7pPr>
          <a:lvl8pPr marL="1600200" indent="-228600" algn="l">
            <a:defRPr sz="2400"/>
          </a:lvl8pPr>
          <a:lvl9pPr marL="1828800" indent="-228600" algn="l">
            <a:defRPr sz="24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dirty="0">
              <a:solidFill>
                <a:schemeClr val="dk1"/>
              </a:solidFill>
            </a:rPr>
            <a:t>吃饭</a:t>
          </a:r>
          <a:endParaRPr lang="zh-CN" altLang="en-US" dirty="0">
            <a:solidFill>
              <a:schemeClr val="dk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dirty="0">
              <a:solidFill>
                <a:schemeClr val="dk1"/>
              </a:solidFill>
            </a:rPr>
            <a:t>思考</a:t>
          </a:r>
          <a:endParaRPr>
            <a:solidFill>
              <a:schemeClr val="dk1"/>
            </a:solidFill>
          </a:endParaRPr>
        </a:p>
      </dsp:txBody>
      <dsp:txXfrm>
        <a:off x="0" y="952691"/>
        <a:ext cx="1513840" cy="11525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989888" cy="4333710"/>
        <a:chOff x="0" y="0"/>
        <a:chExt cx="7989888" cy="4333710"/>
      </a:xfrm>
    </dsp:grpSpPr>
    <dsp:sp modelId="{AFD77273-F4D7-4A55-9E61-0408C08FB0AB}">
      <dsp:nvSpPr>
        <dsp:cNvPr id="3" name="矩形 2"/>
        <dsp:cNvSpPr/>
      </dsp:nvSpPr>
      <dsp:spPr bwMode="white">
        <a:xfrm>
          <a:off x="5072" y="264965"/>
          <a:ext cx="3803780" cy="3043024"/>
        </a:xfrm>
        <a:prstGeom prst="rect">
          <a:avLst/>
        </a:prstGeom>
        <a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sp:spPr>
      <dsp:style>
        <a:lnRef idx="2">
          <a:schemeClr val="lt1"/>
        </a:lnRef>
        <a:fillRef idx="1">
          <a:schemeClr val="accent1">
            <a:tint val="50000"/>
          </a:schemeClr>
        </a:fillRef>
        <a:effectRef idx="0">
          <a:scrgbClr r="0" g="0" b="0"/>
        </a:effectRef>
        <a:fontRef idx="minor"/>
      </dsp:style>
      <dsp:txXfrm>
        <a:off x="5072" y="264965"/>
        <a:ext cx="3803780" cy="3043024"/>
      </dsp:txXfrm>
    </dsp:sp>
    <dsp:sp modelId="{8EB7656E-92A2-4240-BD1F-BEDAFADA97E5}">
      <dsp:nvSpPr>
        <dsp:cNvPr id="4" name="矩形标注 3"/>
        <dsp:cNvSpPr/>
      </dsp:nvSpPr>
      <dsp:spPr bwMode="white">
        <a:xfrm>
          <a:off x="347412" y="3003687"/>
          <a:ext cx="3385364" cy="1065058"/>
        </a:xfrm>
        <a:prstGeom prst="wedgeRectCallout">
          <a:avLst>
            <a:gd name="adj1" fmla="val 20250"/>
            <a:gd name="adj2" fmla="val -607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10489" tIns="110489" rIns="110489" bIns="110489" anchor="ctr"/>
        <a:lstStyle>
          <a:lvl1pPr algn="ctr">
            <a:defRPr sz="2900"/>
          </a:lvl1pPr>
          <a:lvl2pPr marL="228600" indent="-228600" algn="ctr">
            <a:defRPr sz="2200"/>
          </a:lvl2pPr>
          <a:lvl3pPr marL="457200" indent="-228600" algn="ctr">
            <a:defRPr sz="2200"/>
          </a:lvl3pPr>
          <a:lvl4pPr marL="685800" indent="-228600" algn="ctr">
            <a:defRPr sz="2200"/>
          </a:lvl4pPr>
          <a:lvl5pPr marL="914400" indent="-228600" algn="ctr">
            <a:defRPr sz="2200"/>
          </a:lvl5pPr>
          <a:lvl6pPr marL="1143000" indent="-228600" algn="ctr">
            <a:defRPr sz="2200"/>
          </a:lvl6pPr>
          <a:lvl7pPr marL="1371600" indent="-228600" algn="ctr">
            <a:defRPr sz="2200"/>
          </a:lvl7pPr>
          <a:lvl8pPr marL="1600200" indent="-228600" algn="ctr">
            <a:defRPr sz="2200"/>
          </a:lvl8pPr>
          <a:lvl9pPr marL="1828800" indent="-228600" algn="ctr">
            <a:defRPr sz="2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生产者</a:t>
          </a:r>
          <a:r>
            <a:rPr lang="en-US" altLang="zh-CN" dirty="0"/>
            <a:t>-</a:t>
          </a:r>
          <a:r>
            <a:rPr lang="zh-CN" altLang="en-US" dirty="0"/>
            <a:t>消费者问题</a:t>
          </a:r>
        </a:p>
      </dsp:txBody>
      <dsp:txXfrm>
        <a:off x="347412" y="3003687"/>
        <a:ext cx="3385364" cy="1065058"/>
      </dsp:txXfrm>
    </dsp:sp>
    <dsp:sp modelId="{CBFC90D7-1031-40BE-B001-CFEE6182272C}">
      <dsp:nvSpPr>
        <dsp:cNvPr id="5" name="矩形 4"/>
        <dsp:cNvSpPr/>
      </dsp:nvSpPr>
      <dsp:spPr bwMode="white">
        <a:xfrm>
          <a:off x="4189229" y="264965"/>
          <a:ext cx="3803780" cy="3043024"/>
        </a:xfrm>
        <a:prstGeom prst="rect">
          <a:avLst/>
        </a:prstGeom>
        <a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sp:spPr>
      <dsp:style>
        <a:lnRef idx="2">
          <a:schemeClr val="lt1"/>
        </a:lnRef>
        <a:fillRef idx="1">
          <a:schemeClr val="accent1">
            <a:tint val="50000"/>
          </a:schemeClr>
        </a:fillRef>
        <a:effectRef idx="0">
          <a:scrgbClr r="0" g="0" b="0"/>
        </a:effectRef>
        <a:fontRef idx="minor"/>
      </dsp:style>
      <dsp:txXfrm>
        <a:off x="4189229" y="264965"/>
        <a:ext cx="3803780" cy="3043024"/>
      </dsp:txXfrm>
    </dsp:sp>
    <dsp:sp modelId="{64EADF54-77F9-448B-8CEF-AA2D8E6B138B}">
      <dsp:nvSpPr>
        <dsp:cNvPr id="6" name="矩形标注 5"/>
        <dsp:cNvSpPr/>
      </dsp:nvSpPr>
      <dsp:spPr bwMode="white">
        <a:xfrm>
          <a:off x="4531570" y="3003687"/>
          <a:ext cx="3385364" cy="1065058"/>
        </a:xfrm>
        <a:prstGeom prst="wedgeRectCallout">
          <a:avLst>
            <a:gd name="adj1" fmla="val 20250"/>
            <a:gd name="adj2" fmla="val -607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10489" tIns="110489" rIns="110489" bIns="110489" anchor="ctr"/>
        <a:lstStyle>
          <a:lvl1pPr algn="ctr">
            <a:defRPr sz="2900"/>
          </a:lvl1pPr>
          <a:lvl2pPr marL="228600" indent="-228600" algn="ctr">
            <a:defRPr sz="2200"/>
          </a:lvl2pPr>
          <a:lvl3pPr marL="457200" indent="-228600" algn="ctr">
            <a:defRPr sz="2200"/>
          </a:lvl3pPr>
          <a:lvl4pPr marL="685800" indent="-228600" algn="ctr">
            <a:defRPr sz="2200"/>
          </a:lvl4pPr>
          <a:lvl5pPr marL="914400" indent="-228600" algn="ctr">
            <a:defRPr sz="2200"/>
          </a:lvl5pPr>
          <a:lvl6pPr marL="1143000" indent="-228600" algn="ctr">
            <a:defRPr sz="2200"/>
          </a:lvl6pPr>
          <a:lvl7pPr marL="1371600" indent="-228600" algn="ctr">
            <a:defRPr sz="2200"/>
          </a:lvl7pPr>
          <a:lvl8pPr marL="1600200" indent="-228600" algn="ctr">
            <a:defRPr sz="2200"/>
          </a:lvl8pPr>
          <a:lvl9pPr marL="1828800" indent="-228600" algn="ctr">
            <a:defRPr sz="2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并发执行会出错</a:t>
          </a:r>
        </a:p>
      </dsp:txBody>
      <dsp:txXfrm>
        <a:off x="4531570" y="3003687"/>
        <a:ext cx="3385364" cy="106505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513840" cy="2452370"/>
        <a:chOff x="0" y="0"/>
        <a:chExt cx="1513840" cy="2452370"/>
      </a:xfrm>
    </dsp:grpSpPr>
    <dsp:sp modelId="{D1A293E2-85D3-42EA-B0D2-A2B9CD815083}">
      <dsp:nvSpPr>
        <dsp:cNvPr id="3" name="矩形 2"/>
        <dsp:cNvSpPr/>
      </dsp:nvSpPr>
      <dsp:spPr bwMode="white">
        <a:xfrm>
          <a:off x="0" y="347155"/>
          <a:ext cx="1513840" cy="605536"/>
        </a:xfrm>
        <a:prstGeom prst="rect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70688" tIns="97536" rIns="170688" bIns="97536" anchor="ctr">
          <a:normAutofit/>
        </a:bodyPr>
        <a:lstStyle>
          <a:lvl1pPr algn="ctr">
            <a:defRPr sz="2400"/>
          </a:lvl1pPr>
          <a:lvl2pPr marL="171450" indent="-171450" algn="ctr">
            <a:defRPr sz="1800"/>
          </a:lvl2pPr>
          <a:lvl3pPr marL="342900" indent="-171450" algn="ctr">
            <a:defRPr sz="1800"/>
          </a:lvl3pPr>
          <a:lvl4pPr marL="514350" indent="-171450" algn="ctr">
            <a:defRPr sz="1800"/>
          </a:lvl4pPr>
          <a:lvl5pPr marL="685800" indent="-171450" algn="ctr">
            <a:defRPr sz="1800"/>
          </a:lvl5pPr>
          <a:lvl6pPr marL="857250" indent="-171450" algn="ctr">
            <a:defRPr sz="1800"/>
          </a:lvl6pPr>
          <a:lvl7pPr marL="1028700" indent="-171450" algn="ctr">
            <a:defRPr sz="1800"/>
          </a:lvl7pPr>
          <a:lvl8pPr marL="1200150" indent="-171450" algn="ctr">
            <a:defRPr sz="1800"/>
          </a:lvl8pPr>
          <a:lvl9pPr marL="1371600" indent="-171450" algn="ctr">
            <a:defRPr sz="1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哲学家</a:t>
          </a:r>
        </a:p>
      </dsp:txBody>
      <dsp:txXfrm>
        <a:off x="0" y="347155"/>
        <a:ext cx="1513840" cy="605536"/>
      </dsp:txXfrm>
    </dsp:sp>
    <dsp:sp modelId="{96799C25-0D36-4CE6-B75E-5AF39ACAF710}">
      <dsp:nvSpPr>
        <dsp:cNvPr id="4" name="矩形 3"/>
        <dsp:cNvSpPr/>
      </dsp:nvSpPr>
      <dsp:spPr bwMode="white">
        <a:xfrm>
          <a:off x="0" y="952691"/>
          <a:ext cx="1513840" cy="1152525"/>
        </a:xfrm>
        <a:prstGeom prst="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128016" tIns="128016" rIns="170688" bIns="192024" anchor="t"/>
        <a:lstStyle>
          <a:lvl1pPr algn="l">
            <a:defRPr sz="2400"/>
          </a:lvl1pPr>
          <a:lvl2pPr marL="228600" indent="-228600" algn="l">
            <a:defRPr sz="2400"/>
          </a:lvl2pPr>
          <a:lvl3pPr marL="457200" indent="-228600" algn="l">
            <a:defRPr sz="2400"/>
          </a:lvl3pPr>
          <a:lvl4pPr marL="685800" indent="-228600" algn="l">
            <a:defRPr sz="2400"/>
          </a:lvl4pPr>
          <a:lvl5pPr marL="914400" indent="-228600" algn="l">
            <a:defRPr sz="2400"/>
          </a:lvl5pPr>
          <a:lvl6pPr marL="1143000" indent="-228600" algn="l">
            <a:defRPr sz="2400"/>
          </a:lvl6pPr>
          <a:lvl7pPr marL="1371600" indent="-228600" algn="l">
            <a:defRPr sz="2400"/>
          </a:lvl7pPr>
          <a:lvl8pPr marL="1600200" indent="-228600" algn="l">
            <a:defRPr sz="2400"/>
          </a:lvl8pPr>
          <a:lvl9pPr marL="1828800" indent="-228600" algn="l">
            <a:defRPr sz="24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dirty="0">
              <a:solidFill>
                <a:schemeClr val="dk1"/>
              </a:solidFill>
            </a:rPr>
            <a:t>吃饭</a:t>
          </a:r>
          <a:endParaRPr lang="zh-CN" altLang="en-US" dirty="0">
            <a:solidFill>
              <a:schemeClr val="dk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dirty="0">
              <a:solidFill>
                <a:schemeClr val="dk1"/>
              </a:solidFill>
            </a:rPr>
            <a:t>思考</a:t>
          </a:r>
          <a:endParaRPr>
            <a:solidFill>
              <a:schemeClr val="dk1"/>
            </a:solidFill>
          </a:endParaRPr>
        </a:p>
      </dsp:txBody>
      <dsp:txXfrm>
        <a:off x="0" y="952691"/>
        <a:ext cx="1513840" cy="1152525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8062061" cy="970059"/>
        <a:chOff x="0" y="0"/>
        <a:chExt cx="8062061" cy="970059"/>
      </a:xfrm>
    </dsp:grpSpPr>
    <dsp:sp modelId="{308A97C7-2B0E-4EB6-849F-8D82126EDE6D}">
      <dsp:nvSpPr>
        <dsp:cNvPr id="3" name="圆角矩形 2"/>
        <dsp:cNvSpPr/>
      </dsp:nvSpPr>
      <dsp:spPr bwMode="white">
        <a:xfrm>
          <a:off x="0" y="0"/>
          <a:ext cx="3359192" cy="970059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Body>
        <a:bodyPr lIns="91439" tIns="91439" rIns="91439" bIns="91439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>
              <a:solidFill>
                <a:srgbClr val="FFFF00"/>
              </a:solidFill>
            </a:rPr>
            <a:t>吃饭</a:t>
          </a:r>
          <a:r>
            <a:rPr lang="zh-CN" altLang="en-US" sz="2400" dirty="0"/>
            <a:t>占用临界资源，</a:t>
          </a:r>
          <a:endParaRPr lang="en-US" altLang="zh-CN" sz="2400" dirty="0"/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>
              <a:solidFill>
                <a:srgbClr val="FFFF00"/>
              </a:solidFill>
            </a:rPr>
            <a:t>思考</a:t>
          </a:r>
          <a:r>
            <a:rPr lang="zh-CN" altLang="en-US" sz="2400" dirty="0"/>
            <a:t>不占用临界资源。</a:t>
          </a:r>
        </a:p>
      </dsp:txBody>
      <dsp:txXfrm>
        <a:off x="0" y="0"/>
        <a:ext cx="3359192" cy="970059"/>
      </dsp:txXfrm>
    </dsp:sp>
    <dsp:sp modelId="{A37ED257-E047-4436-B11F-6B4E866858F1}">
      <dsp:nvSpPr>
        <dsp:cNvPr id="4" name="右箭头 3"/>
        <dsp:cNvSpPr/>
      </dsp:nvSpPr>
      <dsp:spPr bwMode="white">
        <a:xfrm>
          <a:off x="3674956" y="68490"/>
          <a:ext cx="712149" cy="833080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2">
            <a:tint val="60000"/>
          </a:schemeClr>
        </a:lnRef>
        <a:fillRef idx="1">
          <a:schemeClr val="accent2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anchor="ctr"/>
        <a:lstStyle>
          <a:lvl1pPr algn="ctr"/>
          <a:lvl2pPr algn="ctr"/>
          <a:lvl3pPr algn="ctr"/>
          <a:lvl4pPr algn="ctr"/>
          <a:lvl5pPr algn="ctr"/>
          <a:lvl6pPr algn="ctr"/>
          <a:lvl7pPr algn="ctr"/>
          <a:lvl8pPr algn="ctr"/>
          <a:lvl9pPr algn="ctr"/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1800"/>
        </a:p>
      </dsp:txBody>
      <dsp:txXfrm>
        <a:off x="3674956" y="68490"/>
        <a:ext cx="712149" cy="833080"/>
      </dsp:txXfrm>
    </dsp:sp>
    <dsp:sp modelId="{99962F10-3BB1-4226-8EF9-77208485CC63}">
      <dsp:nvSpPr>
        <dsp:cNvPr id="5" name="圆角矩形 4"/>
        <dsp:cNvSpPr/>
      </dsp:nvSpPr>
      <dsp:spPr bwMode="white">
        <a:xfrm>
          <a:off x="4702869" y="0"/>
          <a:ext cx="3359192" cy="970059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Body>
        <a:bodyPr lIns="91439" tIns="91439" rIns="91439" bIns="91439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/>
            <a:t>因此，应当将“吃饭”放入临界区。</a:t>
          </a:r>
        </a:p>
      </dsp:txBody>
      <dsp:txXfrm>
        <a:off x="4702869" y="0"/>
        <a:ext cx="3359192" cy="970059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6714490" cy="4580255"/>
        <a:chOff x="0" y="0"/>
        <a:chExt cx="6714490" cy="4580255"/>
      </a:xfrm>
    </dsp:grpSpPr>
    <dsp:sp modelId="{374E167B-612C-405B-807F-1E15A5A3387E}">
      <dsp:nvSpPr>
        <dsp:cNvPr id="5" name="矩形 4"/>
        <dsp:cNvSpPr/>
      </dsp:nvSpPr>
      <dsp:spPr bwMode="white">
        <a:xfrm>
          <a:off x="0" y="383992"/>
          <a:ext cx="6714490" cy="1537970"/>
        </a:xfrm>
        <a:prstGeom prst="rect">
          <a:avLst/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521119" tIns="395731" rIns="521119" bIns="135128" anchor="t"/>
        <a:lstStyle>
          <a:lvl1pPr algn="l">
            <a:defRPr sz="1900"/>
          </a:lvl1pPr>
          <a:lvl2pPr marL="171450" indent="-171450" algn="l">
            <a:defRPr sz="1900"/>
          </a:lvl2pPr>
          <a:lvl3pPr marL="342900" indent="-171450" algn="l">
            <a:defRPr sz="1900"/>
          </a:lvl3pPr>
          <a:lvl4pPr marL="514350" indent="-171450" algn="l">
            <a:defRPr sz="1900"/>
          </a:lvl4pPr>
          <a:lvl5pPr marL="685800" indent="-171450" algn="l">
            <a:defRPr sz="1900"/>
          </a:lvl5pPr>
          <a:lvl6pPr marL="857250" indent="-171450" algn="l">
            <a:defRPr sz="1900"/>
          </a:lvl6pPr>
          <a:lvl7pPr marL="1028700" indent="-171450" algn="l">
            <a:defRPr sz="1900"/>
          </a:lvl7pPr>
          <a:lvl8pPr marL="1200150" indent="-171450" algn="l">
            <a:defRPr sz="1900"/>
          </a:lvl8pPr>
          <a:lvl9pPr marL="1371600" indent="-171450" algn="l">
            <a:defRPr sz="1900"/>
          </a:lvl9pPr>
        </a:lstStyle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dirty="0">
              <a:solidFill>
                <a:schemeClr val="dk1"/>
              </a:solidFill>
            </a:rPr>
            <a:t>如果每个人开始都</a:t>
          </a:r>
          <a:r>
            <a:rPr lang="zh-CN" b="1" dirty="0">
              <a:solidFill>
                <a:srgbClr val="FF0000"/>
              </a:solidFill>
            </a:rPr>
            <a:t>先拿自己左边的筷子</a:t>
          </a:r>
          <a:endParaRPr lang="zh-CN" dirty="0">
            <a:solidFill>
              <a:srgbClr val="FF0000"/>
            </a:solidFill>
          </a:endParaRPr>
        </a:p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dirty="0">
              <a:solidFill>
                <a:schemeClr val="dk1"/>
              </a:solidFill>
            </a:rPr>
            <a:t>可能导致人手一根筷子，而拿不到第二根筷子</a:t>
          </a:r>
          <a:endParaRPr lang="zh-CN" dirty="0">
            <a:solidFill>
              <a:schemeClr val="dk1"/>
            </a:solidFill>
          </a:endParaRPr>
        </a:p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dirty="0">
              <a:solidFill>
                <a:schemeClr val="dk1"/>
              </a:solidFill>
            </a:rPr>
            <a:t>从而全部</a:t>
          </a:r>
          <a:r>
            <a:rPr lang="zh-CN" dirty="0">
              <a:solidFill>
                <a:srgbClr val="FF0000"/>
              </a:solidFill>
            </a:rPr>
            <a:t>阻塞</a:t>
          </a:r>
          <a:r>
            <a:rPr lang="zh-CN" dirty="0">
              <a:solidFill>
                <a:schemeClr val="dk1"/>
              </a:solidFill>
            </a:rPr>
            <a:t>，引起</a:t>
          </a:r>
          <a:r>
            <a:rPr lang="zh-CN" dirty="0">
              <a:solidFill>
                <a:srgbClr val="FF0000"/>
              </a:solidFill>
            </a:rPr>
            <a:t>死锁</a:t>
          </a:r>
          <a:r>
            <a:rPr lang="zh-CN" dirty="0">
              <a:solidFill>
                <a:schemeClr val="dk1"/>
              </a:solidFill>
            </a:rPr>
            <a:t>。</a:t>
          </a:r>
          <a:endParaRPr>
            <a:solidFill>
              <a:schemeClr val="dk1"/>
            </a:solidFill>
          </a:endParaRPr>
        </a:p>
      </dsp:txBody>
      <dsp:txXfrm>
        <a:off x="0" y="383992"/>
        <a:ext cx="6714490" cy="1537970"/>
      </dsp:txXfrm>
    </dsp:sp>
    <dsp:sp modelId="{2F5AAA38-FFDD-4979-919B-CA76FEC2443F}">
      <dsp:nvSpPr>
        <dsp:cNvPr id="4" name="圆角矩形 3"/>
        <dsp:cNvSpPr/>
      </dsp:nvSpPr>
      <dsp:spPr bwMode="white">
        <a:xfrm>
          <a:off x="335725" y="103552"/>
          <a:ext cx="4700143" cy="56088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77654" tIns="0" rIns="177654" bIns="0" anchor="ctr"/>
        <a:lstStyle>
          <a:lvl1pPr algn="l">
            <a:defRPr sz="19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/>
            <a:t>缺点</a:t>
          </a:r>
          <a:endParaRPr lang="zh-CN"/>
        </a:p>
      </dsp:txBody>
      <dsp:txXfrm>
        <a:off x="335725" y="103552"/>
        <a:ext cx="4700143" cy="560880"/>
      </dsp:txXfrm>
    </dsp:sp>
    <dsp:sp modelId="{371DFD72-5714-44A2-A1A8-FE6AF67A0A5E}">
      <dsp:nvSpPr>
        <dsp:cNvPr id="8" name="矩形 7"/>
        <dsp:cNvSpPr/>
      </dsp:nvSpPr>
      <dsp:spPr bwMode="white">
        <a:xfrm>
          <a:off x="0" y="2305003"/>
          <a:ext cx="6714490" cy="2171700"/>
        </a:xfrm>
        <a:prstGeom prst="rect">
          <a:avLst/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vert="horz" wrap="square" lIns="521119" tIns="395731" rIns="521119" bIns="135128" anchor="t"/>
        <a:lstStyle>
          <a:lvl1pPr algn="l">
            <a:defRPr sz="1900"/>
          </a:lvl1pPr>
          <a:lvl2pPr marL="171450" indent="-171450" algn="l">
            <a:defRPr sz="1900"/>
          </a:lvl2pPr>
          <a:lvl3pPr marL="342900" indent="-171450" algn="l">
            <a:defRPr sz="1900"/>
          </a:lvl3pPr>
          <a:lvl4pPr marL="514350" indent="-171450" algn="l">
            <a:defRPr sz="1900"/>
          </a:lvl4pPr>
          <a:lvl5pPr marL="685800" indent="-171450" algn="l">
            <a:defRPr sz="1900"/>
          </a:lvl5pPr>
          <a:lvl6pPr marL="857250" indent="-171450" algn="l">
            <a:defRPr sz="1900"/>
          </a:lvl6pPr>
          <a:lvl7pPr marL="1028700" indent="-171450" algn="l">
            <a:defRPr sz="1900"/>
          </a:lvl7pPr>
          <a:lvl8pPr marL="1200150" indent="-171450" algn="l">
            <a:defRPr sz="1900"/>
          </a:lvl8pPr>
          <a:lvl9pPr marL="1371600" indent="-171450" algn="l">
            <a:defRPr sz="1900"/>
          </a:lvl9pPr>
        </a:lstStyle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>
            <a:solidFill>
              <a:schemeClr val="dk1"/>
            </a:solidFill>
          </a:endParaRPr>
        </a:p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>
            <a:solidFill>
              <a:schemeClr val="dk1"/>
            </a:solidFill>
          </a:endParaRPr>
        </a:p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>
            <a:solidFill>
              <a:schemeClr val="dk1"/>
            </a:solidFill>
          </a:endParaRPr>
        </a:p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>
            <a:solidFill>
              <a:schemeClr val="dk1"/>
            </a:solidFill>
          </a:endParaRPr>
        </a:p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>
            <a:solidFill>
              <a:schemeClr val="dk1"/>
            </a:solidFill>
          </a:endParaRPr>
        </a:p>
      </dsp:txBody>
      <dsp:txXfrm>
        <a:off x="0" y="2305003"/>
        <a:ext cx="6714490" cy="2171700"/>
      </dsp:txXfrm>
    </dsp:sp>
    <dsp:sp modelId="{FE6CBA58-E3DB-4F2A-AF47-DE44C17CBA10}">
      <dsp:nvSpPr>
        <dsp:cNvPr id="7" name="圆角矩形 6"/>
        <dsp:cNvSpPr/>
      </dsp:nvSpPr>
      <dsp:spPr bwMode="white">
        <a:xfrm>
          <a:off x="335725" y="2024563"/>
          <a:ext cx="4700143" cy="56088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77654" tIns="0" rIns="177654" bIns="0" anchor="ctr"/>
        <a:lstStyle>
          <a:lvl1pPr algn="l">
            <a:defRPr sz="19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/>
            <a:t>解决办法</a:t>
          </a:r>
          <a:endParaRPr lang="zh-CN"/>
        </a:p>
      </dsp:txBody>
      <dsp:txXfrm>
        <a:off x="335725" y="2024563"/>
        <a:ext cx="4700143" cy="560880"/>
      </dsp:txXfrm>
    </dsp:sp>
    <dsp:sp modelId="{0D03E08F-26B6-4F32-82B8-BD19D15755A3}">
      <dsp:nvSpPr>
        <dsp:cNvPr id="3" name="矩形 2" hidden="1"/>
        <dsp:cNvSpPr/>
      </dsp:nvSpPr>
      <dsp:spPr>
        <a:xfrm>
          <a:off x="0" y="103552"/>
          <a:ext cx="335725" cy="560880"/>
        </a:xfrm>
        <a:prstGeom prst="rect">
          <a:avLst/>
        </a:prstGeom>
      </dsp:spPr>
      <dsp:txXfrm>
        <a:off x="0" y="103552"/>
        <a:ext cx="335725" cy="560880"/>
      </dsp:txXfrm>
    </dsp:sp>
    <dsp:sp modelId="{3A624E01-B6A8-41D8-A950-74D873097522}">
      <dsp:nvSpPr>
        <dsp:cNvPr id="6" name="矩形 5" hidden="1"/>
        <dsp:cNvSpPr/>
      </dsp:nvSpPr>
      <dsp:spPr>
        <a:xfrm>
          <a:off x="0" y="2024563"/>
          <a:ext cx="335725" cy="560880"/>
        </a:xfrm>
        <a:prstGeom prst="rect">
          <a:avLst/>
        </a:prstGeom>
      </dsp:spPr>
      <dsp:txXfrm>
        <a:off x="0" y="2024563"/>
        <a:ext cx="335725" cy="56088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6714490" cy="4580255"/>
        <a:chOff x="0" y="0"/>
        <a:chExt cx="6714490" cy="4580255"/>
      </a:xfrm>
    </dsp:grpSpPr>
    <dsp:sp modelId="{374E167B-612C-405B-807F-1E15A5A3387E}">
      <dsp:nvSpPr>
        <dsp:cNvPr id="5" name="矩形 4"/>
        <dsp:cNvSpPr/>
      </dsp:nvSpPr>
      <dsp:spPr bwMode="white">
        <a:xfrm>
          <a:off x="0" y="332717"/>
          <a:ext cx="6714490" cy="1456690"/>
        </a:xfrm>
        <a:prstGeom prst="rect">
          <a:avLst/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521119" tIns="374904" rIns="521119" bIns="128016" anchor="t"/>
        <a:lstStyle>
          <a:lvl1pPr algn="l">
            <a:defRPr sz="1800"/>
          </a:lvl1pPr>
          <a:lvl2pPr marL="171450" indent="-171450" algn="l">
            <a:defRPr sz="1800"/>
          </a:lvl2pPr>
          <a:lvl3pPr marL="342900" indent="-171450" algn="l">
            <a:defRPr sz="1800"/>
          </a:lvl3pPr>
          <a:lvl4pPr marL="514350" indent="-171450" algn="l">
            <a:defRPr sz="1800"/>
          </a:lvl4pPr>
          <a:lvl5pPr marL="685800" indent="-171450" algn="l">
            <a:defRPr sz="1800"/>
          </a:lvl5pPr>
          <a:lvl6pPr marL="857250" indent="-171450" algn="l">
            <a:defRPr sz="1800"/>
          </a:lvl6pPr>
          <a:lvl7pPr marL="1028700" indent="-171450" algn="l">
            <a:defRPr sz="1800"/>
          </a:lvl7pPr>
          <a:lvl8pPr marL="1200150" indent="-171450" algn="l">
            <a:defRPr sz="1800"/>
          </a:lvl8pPr>
          <a:lvl9pPr marL="1371600" indent="-171450" algn="l">
            <a:defRPr sz="1800"/>
          </a:lvl9pPr>
        </a:lstStyle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dirty="0">
              <a:solidFill>
                <a:schemeClr val="dk1"/>
              </a:solidFill>
            </a:rPr>
            <a:t>如果每个人开始都</a:t>
          </a:r>
          <a:r>
            <a:rPr lang="zh-CN" b="1" dirty="0">
              <a:solidFill>
                <a:srgbClr val="FF0000"/>
              </a:solidFill>
            </a:rPr>
            <a:t>先拿自己左边的筷子</a:t>
          </a:r>
          <a:endParaRPr lang="zh-CN" dirty="0">
            <a:solidFill>
              <a:srgbClr val="FF0000"/>
            </a:solidFill>
          </a:endParaRPr>
        </a:p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dirty="0">
              <a:solidFill>
                <a:schemeClr val="dk1"/>
              </a:solidFill>
            </a:rPr>
            <a:t>可能导致人手一根筷子，而拿不到第二根筷子</a:t>
          </a:r>
          <a:endParaRPr lang="zh-CN" dirty="0">
            <a:solidFill>
              <a:schemeClr val="dk1"/>
            </a:solidFill>
          </a:endParaRPr>
        </a:p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dirty="0">
              <a:solidFill>
                <a:schemeClr val="dk1"/>
              </a:solidFill>
            </a:rPr>
            <a:t>从而全部</a:t>
          </a:r>
          <a:r>
            <a:rPr lang="zh-CN" dirty="0">
              <a:solidFill>
                <a:srgbClr val="FF0000"/>
              </a:solidFill>
            </a:rPr>
            <a:t>阻塞</a:t>
          </a:r>
          <a:r>
            <a:rPr lang="zh-CN" dirty="0">
              <a:solidFill>
                <a:schemeClr val="dk1"/>
              </a:solidFill>
            </a:rPr>
            <a:t>，引起</a:t>
          </a:r>
          <a:r>
            <a:rPr lang="zh-CN" dirty="0">
              <a:solidFill>
                <a:srgbClr val="FF0000"/>
              </a:solidFill>
            </a:rPr>
            <a:t>死锁</a:t>
          </a:r>
          <a:r>
            <a:rPr lang="zh-CN" dirty="0">
              <a:solidFill>
                <a:schemeClr val="dk1"/>
              </a:solidFill>
            </a:rPr>
            <a:t>。</a:t>
          </a:r>
          <a:endParaRPr>
            <a:solidFill>
              <a:schemeClr val="dk1"/>
            </a:solidFill>
          </a:endParaRPr>
        </a:p>
      </dsp:txBody>
      <dsp:txXfrm>
        <a:off x="0" y="332717"/>
        <a:ext cx="6714490" cy="1456690"/>
      </dsp:txXfrm>
    </dsp:sp>
    <dsp:sp modelId="{2F5AAA38-FFDD-4979-919B-CA76FEC2443F}">
      <dsp:nvSpPr>
        <dsp:cNvPr id="4" name="圆角矩形 3"/>
        <dsp:cNvSpPr/>
      </dsp:nvSpPr>
      <dsp:spPr bwMode="white">
        <a:xfrm>
          <a:off x="335725" y="67037"/>
          <a:ext cx="4700143" cy="53136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77654" tIns="0" rIns="177654" bIns="0" anchor="ctr"/>
        <a:lstStyle>
          <a:lvl1pPr algn="l">
            <a:defRPr sz="18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/>
            <a:t>缺点</a:t>
          </a:r>
          <a:endParaRPr lang="zh-CN"/>
        </a:p>
      </dsp:txBody>
      <dsp:txXfrm>
        <a:off x="335725" y="67037"/>
        <a:ext cx="4700143" cy="531360"/>
      </dsp:txXfrm>
    </dsp:sp>
    <dsp:sp modelId="{371DFD72-5714-44A2-A1A8-FE6AF67A0A5E}">
      <dsp:nvSpPr>
        <dsp:cNvPr id="8" name="矩形 7"/>
        <dsp:cNvSpPr/>
      </dsp:nvSpPr>
      <dsp:spPr bwMode="white">
        <a:xfrm>
          <a:off x="0" y="2152288"/>
          <a:ext cx="6714490" cy="2360930"/>
        </a:xfrm>
        <a:prstGeom prst="rect">
          <a:avLst/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vert="horz" wrap="square" lIns="521119" tIns="374904" rIns="521119" bIns="128016" anchor="t"/>
        <a:lstStyle>
          <a:lvl1pPr algn="l">
            <a:defRPr sz="1800"/>
          </a:lvl1pPr>
          <a:lvl2pPr marL="171450" indent="-171450" algn="l">
            <a:defRPr sz="1800"/>
          </a:lvl2pPr>
          <a:lvl3pPr marL="342900" indent="-171450" algn="l">
            <a:defRPr sz="1800"/>
          </a:lvl3pPr>
          <a:lvl4pPr marL="514350" indent="-171450" algn="l">
            <a:defRPr sz="1800"/>
          </a:lvl4pPr>
          <a:lvl5pPr marL="685800" indent="-171450" algn="l">
            <a:defRPr sz="1800"/>
          </a:lvl5pPr>
          <a:lvl6pPr marL="857250" indent="-171450" algn="l">
            <a:defRPr sz="1800"/>
          </a:lvl6pPr>
          <a:lvl7pPr marL="1028700" indent="-171450" algn="l">
            <a:defRPr sz="1800"/>
          </a:lvl7pPr>
          <a:lvl8pPr marL="1200150" indent="-171450" algn="l">
            <a:defRPr sz="1800"/>
          </a:lvl8pPr>
          <a:lvl9pPr marL="1371600" indent="-171450" algn="l">
            <a:defRPr sz="1800"/>
          </a:lvl9pPr>
        </a:lstStyle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dirty="0">
              <a:solidFill>
                <a:schemeClr val="dk1"/>
              </a:solidFill>
            </a:rPr>
            <a:t>至多只允许四个人“同时”拿左边的筷子，最终保证至少一个人能吃上饭。</a:t>
          </a:r>
          <a:endParaRPr lang="zh-CN" dirty="0">
            <a:solidFill>
              <a:schemeClr val="dk1"/>
            </a:solidFill>
          </a:endParaRPr>
        </a:p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>
            <a:solidFill>
              <a:schemeClr val="dk1"/>
            </a:solidFill>
          </a:endParaRPr>
        </a:p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>
            <a:solidFill>
              <a:schemeClr val="dk1"/>
            </a:solidFill>
          </a:endParaRPr>
        </a:p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>
            <a:solidFill>
              <a:schemeClr val="dk1"/>
            </a:solidFill>
          </a:endParaRPr>
        </a:p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>
            <a:solidFill>
              <a:schemeClr val="dk1"/>
            </a:solidFill>
          </a:endParaRPr>
        </a:p>
      </dsp:txBody>
      <dsp:txXfrm>
        <a:off x="0" y="2152288"/>
        <a:ext cx="6714490" cy="2360930"/>
      </dsp:txXfrm>
    </dsp:sp>
    <dsp:sp modelId="{FE6CBA58-E3DB-4F2A-AF47-DE44C17CBA10}">
      <dsp:nvSpPr>
        <dsp:cNvPr id="7" name="圆角矩形 6"/>
        <dsp:cNvSpPr/>
      </dsp:nvSpPr>
      <dsp:spPr bwMode="white">
        <a:xfrm>
          <a:off x="335725" y="1886608"/>
          <a:ext cx="4700143" cy="53136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77654" tIns="0" rIns="177654" bIns="0" anchor="ctr"/>
        <a:lstStyle>
          <a:lvl1pPr algn="l">
            <a:defRPr sz="18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/>
            <a:t>解决办法</a:t>
          </a:r>
          <a:endParaRPr lang="zh-CN"/>
        </a:p>
      </dsp:txBody>
      <dsp:txXfrm>
        <a:off x="335725" y="1886608"/>
        <a:ext cx="4700143" cy="531360"/>
      </dsp:txXfrm>
    </dsp:sp>
    <dsp:sp modelId="{0D03E08F-26B6-4F32-82B8-BD19D15755A3}">
      <dsp:nvSpPr>
        <dsp:cNvPr id="3" name="矩形 2" hidden="1"/>
        <dsp:cNvSpPr/>
      </dsp:nvSpPr>
      <dsp:spPr>
        <a:xfrm>
          <a:off x="0" y="67037"/>
          <a:ext cx="335725" cy="531360"/>
        </a:xfrm>
        <a:prstGeom prst="rect">
          <a:avLst/>
        </a:prstGeom>
      </dsp:spPr>
      <dsp:txXfrm>
        <a:off x="0" y="67037"/>
        <a:ext cx="335725" cy="531360"/>
      </dsp:txXfrm>
    </dsp:sp>
    <dsp:sp modelId="{3A624E01-B6A8-41D8-A950-74D873097522}">
      <dsp:nvSpPr>
        <dsp:cNvPr id="6" name="矩形 5" hidden="1"/>
        <dsp:cNvSpPr/>
      </dsp:nvSpPr>
      <dsp:spPr>
        <a:xfrm>
          <a:off x="0" y="1886608"/>
          <a:ext cx="335725" cy="531360"/>
        </a:xfrm>
        <a:prstGeom prst="rect">
          <a:avLst/>
        </a:prstGeom>
      </dsp:spPr>
      <dsp:txXfrm>
        <a:off x="0" y="1886608"/>
        <a:ext cx="335725" cy="531360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6714490" cy="4580255"/>
        <a:chOff x="0" y="0"/>
        <a:chExt cx="6714490" cy="4580255"/>
      </a:xfrm>
    </dsp:grpSpPr>
    <dsp:sp modelId="{374E167B-612C-405B-807F-1E15A5A3387E}">
      <dsp:nvSpPr>
        <dsp:cNvPr id="5" name="矩形 4"/>
        <dsp:cNvSpPr/>
      </dsp:nvSpPr>
      <dsp:spPr bwMode="white">
        <a:xfrm>
          <a:off x="0" y="350497"/>
          <a:ext cx="6714490" cy="1456690"/>
        </a:xfrm>
        <a:prstGeom prst="rect">
          <a:avLst/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521119" tIns="374904" rIns="521119" bIns="128016" anchor="t"/>
        <a:lstStyle>
          <a:lvl1pPr algn="l">
            <a:defRPr sz="1800"/>
          </a:lvl1pPr>
          <a:lvl2pPr marL="171450" indent="-171450" algn="l">
            <a:defRPr sz="1800"/>
          </a:lvl2pPr>
          <a:lvl3pPr marL="342900" indent="-171450" algn="l">
            <a:defRPr sz="1800"/>
          </a:lvl3pPr>
          <a:lvl4pPr marL="514350" indent="-171450" algn="l">
            <a:defRPr sz="1800"/>
          </a:lvl4pPr>
          <a:lvl5pPr marL="685800" indent="-171450" algn="l">
            <a:defRPr sz="1800"/>
          </a:lvl5pPr>
          <a:lvl6pPr marL="857250" indent="-171450" algn="l">
            <a:defRPr sz="1800"/>
          </a:lvl6pPr>
          <a:lvl7pPr marL="1028700" indent="-171450" algn="l">
            <a:defRPr sz="1800"/>
          </a:lvl7pPr>
          <a:lvl8pPr marL="1200150" indent="-171450" algn="l">
            <a:defRPr sz="1800"/>
          </a:lvl8pPr>
          <a:lvl9pPr marL="1371600" indent="-171450" algn="l">
            <a:defRPr sz="1800"/>
          </a:lvl9pPr>
        </a:lstStyle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dirty="0">
              <a:solidFill>
                <a:schemeClr val="dk1"/>
              </a:solidFill>
            </a:rPr>
            <a:t>如果每个人开始都</a:t>
          </a:r>
          <a:r>
            <a:rPr lang="zh-CN" b="1" dirty="0">
              <a:solidFill>
                <a:srgbClr val="FF0000"/>
              </a:solidFill>
            </a:rPr>
            <a:t>先拿自己左边的筷子</a:t>
          </a:r>
          <a:endParaRPr lang="zh-CN" dirty="0">
            <a:solidFill>
              <a:srgbClr val="FF0000"/>
            </a:solidFill>
          </a:endParaRPr>
        </a:p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dirty="0">
              <a:solidFill>
                <a:schemeClr val="dk1"/>
              </a:solidFill>
            </a:rPr>
            <a:t>可能导致人手一根筷子，而拿不到第二根筷子</a:t>
          </a:r>
          <a:endParaRPr lang="zh-CN" dirty="0">
            <a:solidFill>
              <a:schemeClr val="dk1"/>
            </a:solidFill>
          </a:endParaRPr>
        </a:p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dirty="0">
              <a:solidFill>
                <a:schemeClr val="dk1"/>
              </a:solidFill>
            </a:rPr>
            <a:t>从而全部</a:t>
          </a:r>
          <a:r>
            <a:rPr lang="zh-CN" dirty="0">
              <a:solidFill>
                <a:srgbClr val="FF0000"/>
              </a:solidFill>
            </a:rPr>
            <a:t>阻塞</a:t>
          </a:r>
          <a:r>
            <a:rPr lang="zh-CN" dirty="0">
              <a:solidFill>
                <a:schemeClr val="dk1"/>
              </a:solidFill>
            </a:rPr>
            <a:t>，引起</a:t>
          </a:r>
          <a:r>
            <a:rPr lang="zh-CN" dirty="0">
              <a:solidFill>
                <a:srgbClr val="FF0000"/>
              </a:solidFill>
            </a:rPr>
            <a:t>死锁</a:t>
          </a:r>
          <a:r>
            <a:rPr lang="zh-CN" dirty="0">
              <a:solidFill>
                <a:schemeClr val="dk1"/>
              </a:solidFill>
            </a:rPr>
            <a:t>。</a:t>
          </a:r>
          <a:endParaRPr>
            <a:solidFill>
              <a:schemeClr val="dk1"/>
            </a:solidFill>
          </a:endParaRPr>
        </a:p>
      </dsp:txBody>
      <dsp:txXfrm>
        <a:off x="0" y="350497"/>
        <a:ext cx="6714490" cy="1456690"/>
      </dsp:txXfrm>
    </dsp:sp>
    <dsp:sp modelId="{2F5AAA38-FFDD-4979-919B-CA76FEC2443F}">
      <dsp:nvSpPr>
        <dsp:cNvPr id="4" name="圆角矩形 3"/>
        <dsp:cNvSpPr/>
      </dsp:nvSpPr>
      <dsp:spPr bwMode="white">
        <a:xfrm>
          <a:off x="335725" y="84817"/>
          <a:ext cx="4700143" cy="53136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77654" tIns="0" rIns="177654" bIns="0" anchor="ctr"/>
        <a:lstStyle>
          <a:lvl1pPr algn="l">
            <a:defRPr sz="18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/>
            <a:t>缺点</a:t>
          </a:r>
          <a:endParaRPr lang="zh-CN"/>
        </a:p>
      </dsp:txBody>
      <dsp:txXfrm>
        <a:off x="335725" y="84817"/>
        <a:ext cx="4700143" cy="531360"/>
      </dsp:txXfrm>
    </dsp:sp>
    <dsp:sp modelId="{371DFD72-5714-44A2-A1A8-FE6AF67A0A5E}">
      <dsp:nvSpPr>
        <dsp:cNvPr id="8" name="矩形 7"/>
        <dsp:cNvSpPr/>
      </dsp:nvSpPr>
      <dsp:spPr bwMode="white">
        <a:xfrm>
          <a:off x="0" y="2170068"/>
          <a:ext cx="6714490" cy="2325370"/>
        </a:xfrm>
        <a:prstGeom prst="rect">
          <a:avLst/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vert="horz" wrap="square" lIns="521119" tIns="374904" rIns="521119" bIns="128016" anchor="t"/>
        <a:lstStyle>
          <a:lvl1pPr algn="l">
            <a:defRPr sz="1800"/>
          </a:lvl1pPr>
          <a:lvl2pPr marL="171450" indent="-171450" algn="l">
            <a:defRPr sz="1800"/>
          </a:lvl2pPr>
          <a:lvl3pPr marL="342900" indent="-171450" algn="l">
            <a:defRPr sz="1800"/>
          </a:lvl3pPr>
          <a:lvl4pPr marL="514350" indent="-171450" algn="l">
            <a:defRPr sz="1800"/>
          </a:lvl4pPr>
          <a:lvl5pPr marL="685800" indent="-171450" algn="l">
            <a:defRPr sz="1800"/>
          </a:lvl5pPr>
          <a:lvl6pPr marL="857250" indent="-171450" algn="l">
            <a:defRPr sz="1800"/>
          </a:lvl6pPr>
          <a:lvl7pPr marL="1028700" indent="-171450" algn="l">
            <a:defRPr sz="1800"/>
          </a:lvl7pPr>
          <a:lvl8pPr marL="1200150" indent="-171450" algn="l">
            <a:defRPr sz="1800"/>
          </a:lvl8pPr>
          <a:lvl9pPr marL="1371600" indent="-171450" algn="l">
            <a:defRPr sz="1800"/>
          </a:lvl9pPr>
        </a:lstStyle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dirty="0">
              <a:solidFill>
                <a:schemeClr val="dk1"/>
              </a:solidFill>
            </a:rPr>
            <a:t>至多只允许四个人“同时”拿左边的筷子，最终保证至少一个人能吃上饭。</a:t>
          </a:r>
          <a:endParaRPr lang="zh-CN" dirty="0">
            <a:solidFill>
              <a:schemeClr val="dk1"/>
            </a:solidFill>
          </a:endParaRPr>
        </a:p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dirty="0">
              <a:solidFill>
                <a:schemeClr val="dk1"/>
              </a:solidFill>
            </a:rPr>
            <a:t>仅当左右筷子均可用时，才允许他拿筷子进餐。</a:t>
          </a:r>
          <a:r>
            <a:rPr lang="en-US" dirty="0">
              <a:solidFill>
                <a:schemeClr val="dk1"/>
              </a:solidFill>
            </a:rPr>
            <a:t>(</a:t>
          </a:r>
          <a:r>
            <a:rPr lang="en-US" dirty="0">
              <a:solidFill>
                <a:srgbClr val="FF0000"/>
              </a:solidFill>
            </a:rPr>
            <a:t>AND</a:t>
          </a:r>
          <a:r>
            <a:rPr lang="zh-CN" dirty="0">
              <a:solidFill>
                <a:srgbClr val="FF0000"/>
              </a:solidFill>
            </a:rPr>
            <a:t>信号量</a:t>
          </a:r>
          <a:r>
            <a:rPr lang="en-US" dirty="0">
              <a:solidFill>
                <a:schemeClr val="dk1"/>
              </a:solidFill>
            </a:rPr>
            <a:t>)</a:t>
          </a:r>
          <a:endParaRPr lang="zh-CN" dirty="0">
            <a:solidFill>
              <a:schemeClr val="dk1"/>
            </a:solidFill>
          </a:endParaRPr>
        </a:p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>
            <a:solidFill>
              <a:schemeClr val="dk1"/>
            </a:solidFill>
          </a:endParaRPr>
        </a:p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>
            <a:solidFill>
              <a:schemeClr val="dk1"/>
            </a:solidFill>
          </a:endParaRPr>
        </a:p>
      </dsp:txBody>
      <dsp:txXfrm>
        <a:off x="0" y="2170068"/>
        <a:ext cx="6714490" cy="2325370"/>
      </dsp:txXfrm>
    </dsp:sp>
    <dsp:sp modelId="{FE6CBA58-E3DB-4F2A-AF47-DE44C17CBA10}">
      <dsp:nvSpPr>
        <dsp:cNvPr id="7" name="圆角矩形 6"/>
        <dsp:cNvSpPr/>
      </dsp:nvSpPr>
      <dsp:spPr bwMode="white">
        <a:xfrm>
          <a:off x="335725" y="1904388"/>
          <a:ext cx="4700143" cy="53136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77654" tIns="0" rIns="177654" bIns="0" anchor="ctr"/>
        <a:lstStyle>
          <a:lvl1pPr algn="l">
            <a:defRPr sz="18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/>
            <a:t>解决办法</a:t>
          </a:r>
          <a:endParaRPr lang="zh-CN"/>
        </a:p>
      </dsp:txBody>
      <dsp:txXfrm>
        <a:off x="335725" y="1904388"/>
        <a:ext cx="4700143" cy="531360"/>
      </dsp:txXfrm>
    </dsp:sp>
    <dsp:sp modelId="{0D03E08F-26B6-4F32-82B8-BD19D15755A3}">
      <dsp:nvSpPr>
        <dsp:cNvPr id="3" name="矩形 2" hidden="1"/>
        <dsp:cNvSpPr/>
      </dsp:nvSpPr>
      <dsp:spPr>
        <a:xfrm>
          <a:off x="0" y="84817"/>
          <a:ext cx="335725" cy="531360"/>
        </a:xfrm>
        <a:prstGeom prst="rect">
          <a:avLst/>
        </a:prstGeom>
      </dsp:spPr>
      <dsp:txXfrm>
        <a:off x="0" y="84817"/>
        <a:ext cx="335725" cy="531360"/>
      </dsp:txXfrm>
    </dsp:sp>
    <dsp:sp modelId="{3A624E01-B6A8-41D8-A950-74D873097522}">
      <dsp:nvSpPr>
        <dsp:cNvPr id="6" name="矩形 5" hidden="1"/>
        <dsp:cNvSpPr/>
      </dsp:nvSpPr>
      <dsp:spPr>
        <a:xfrm>
          <a:off x="0" y="1904388"/>
          <a:ext cx="335725" cy="531360"/>
        </a:xfrm>
        <a:prstGeom prst="rect">
          <a:avLst/>
        </a:prstGeom>
      </dsp:spPr>
      <dsp:txXfrm>
        <a:off x="0" y="1904388"/>
        <a:ext cx="335725" cy="531360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6714490" cy="4580255"/>
        <a:chOff x="0" y="0"/>
        <a:chExt cx="6714490" cy="4580255"/>
      </a:xfrm>
    </dsp:grpSpPr>
    <dsp:sp modelId="{374E167B-612C-405B-807F-1E15A5A3387E}">
      <dsp:nvSpPr>
        <dsp:cNvPr id="5" name="矩形 4"/>
        <dsp:cNvSpPr/>
      </dsp:nvSpPr>
      <dsp:spPr bwMode="white">
        <a:xfrm>
          <a:off x="0" y="479562"/>
          <a:ext cx="6714490" cy="1376045"/>
        </a:xfrm>
        <a:prstGeom prst="rect">
          <a:avLst/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521119" tIns="333248" rIns="521119" bIns="113792" anchor="t"/>
        <a:lstStyle>
          <a:lvl1pPr algn="l">
            <a:defRPr sz="1600"/>
          </a:lvl1pPr>
          <a:lvl2pPr marL="171450" indent="-171450" algn="l">
            <a:defRPr sz="1600"/>
          </a:lvl2pPr>
          <a:lvl3pPr marL="342900" indent="-171450" algn="l">
            <a:defRPr sz="1600"/>
          </a:lvl3pPr>
          <a:lvl4pPr marL="514350" indent="-171450" algn="l">
            <a:defRPr sz="1600"/>
          </a:lvl4pPr>
          <a:lvl5pPr marL="685800" indent="-171450" algn="l">
            <a:defRPr sz="1600"/>
          </a:lvl5pPr>
          <a:lvl6pPr marL="857250" indent="-171450" algn="l">
            <a:defRPr sz="1600"/>
          </a:lvl6pPr>
          <a:lvl7pPr marL="1028700" indent="-171450" algn="l">
            <a:defRPr sz="1600"/>
          </a:lvl7pPr>
          <a:lvl8pPr marL="1200150" indent="-171450" algn="l">
            <a:defRPr sz="1600"/>
          </a:lvl8pPr>
          <a:lvl9pPr marL="1371600" indent="-171450" algn="l">
            <a:defRPr sz="1600"/>
          </a:lvl9pPr>
        </a:lstStyle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dirty="0">
              <a:solidFill>
                <a:schemeClr val="dk1"/>
              </a:solidFill>
            </a:rPr>
            <a:t>如果每个人开始都</a:t>
          </a:r>
          <a:r>
            <a:rPr lang="zh-CN" b="1" dirty="0">
              <a:solidFill>
                <a:srgbClr val="FF0000"/>
              </a:solidFill>
            </a:rPr>
            <a:t>先拿自己左边的筷子</a:t>
          </a:r>
          <a:endParaRPr lang="zh-CN" dirty="0">
            <a:solidFill>
              <a:srgbClr val="FF0000"/>
            </a:solidFill>
          </a:endParaRPr>
        </a:p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dirty="0">
              <a:solidFill>
                <a:schemeClr val="dk1"/>
              </a:solidFill>
            </a:rPr>
            <a:t>可能导致人手一根筷子，而拿不到第二根筷子</a:t>
          </a:r>
          <a:endParaRPr lang="zh-CN" dirty="0">
            <a:solidFill>
              <a:schemeClr val="dk1"/>
            </a:solidFill>
          </a:endParaRPr>
        </a:p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dirty="0">
              <a:solidFill>
                <a:schemeClr val="dk1"/>
              </a:solidFill>
            </a:rPr>
            <a:t>从而全部</a:t>
          </a:r>
          <a:r>
            <a:rPr lang="zh-CN" dirty="0">
              <a:solidFill>
                <a:srgbClr val="FF0000"/>
              </a:solidFill>
            </a:rPr>
            <a:t>阻塞</a:t>
          </a:r>
          <a:r>
            <a:rPr lang="zh-CN" dirty="0">
              <a:solidFill>
                <a:schemeClr val="dk1"/>
              </a:solidFill>
            </a:rPr>
            <a:t>，引起</a:t>
          </a:r>
          <a:r>
            <a:rPr lang="zh-CN" dirty="0">
              <a:solidFill>
                <a:srgbClr val="FF0000"/>
              </a:solidFill>
            </a:rPr>
            <a:t>死锁</a:t>
          </a:r>
          <a:r>
            <a:rPr lang="zh-CN" dirty="0">
              <a:solidFill>
                <a:schemeClr val="dk1"/>
              </a:solidFill>
            </a:rPr>
            <a:t>。</a:t>
          </a:r>
          <a:endParaRPr>
            <a:solidFill>
              <a:schemeClr val="dk1"/>
            </a:solidFill>
          </a:endParaRPr>
        </a:p>
      </dsp:txBody>
      <dsp:txXfrm>
        <a:off x="0" y="479562"/>
        <a:ext cx="6714490" cy="1376045"/>
      </dsp:txXfrm>
    </dsp:sp>
    <dsp:sp modelId="{2F5AAA38-FFDD-4979-919B-CA76FEC2443F}">
      <dsp:nvSpPr>
        <dsp:cNvPr id="4" name="圆角矩形 3"/>
        <dsp:cNvSpPr/>
      </dsp:nvSpPr>
      <dsp:spPr bwMode="white">
        <a:xfrm>
          <a:off x="335725" y="228642"/>
          <a:ext cx="4700143" cy="50184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77654" tIns="0" rIns="177654" bIns="0" anchor="ctr"/>
        <a:lstStyle>
          <a:lvl1pPr algn="l">
            <a:defRPr sz="1600"/>
          </a:lvl1pPr>
          <a:lvl2pPr marL="114300" indent="-114300" algn="l">
            <a:defRPr sz="1200"/>
          </a:lvl2pPr>
          <a:lvl3pPr marL="228600" indent="-114300" algn="l">
            <a:defRPr sz="1200"/>
          </a:lvl3pPr>
          <a:lvl4pPr marL="342900" indent="-114300" algn="l">
            <a:defRPr sz="1200"/>
          </a:lvl4pPr>
          <a:lvl5pPr marL="457200" indent="-114300" algn="l">
            <a:defRPr sz="1200"/>
          </a:lvl5pPr>
          <a:lvl6pPr marL="571500" indent="-114300" algn="l">
            <a:defRPr sz="1200"/>
          </a:lvl6pPr>
          <a:lvl7pPr marL="685800" indent="-114300" algn="l">
            <a:defRPr sz="1200"/>
          </a:lvl7pPr>
          <a:lvl8pPr marL="800100" indent="-114300" algn="l">
            <a:defRPr sz="1200"/>
          </a:lvl8pPr>
          <a:lvl9pPr marL="914400" indent="-114300" algn="l">
            <a:defRPr sz="12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/>
            <a:t>缺点</a:t>
          </a:r>
          <a:endParaRPr lang="zh-CN"/>
        </a:p>
      </dsp:txBody>
      <dsp:txXfrm>
        <a:off x="335725" y="228642"/>
        <a:ext cx="4700143" cy="501840"/>
      </dsp:txXfrm>
    </dsp:sp>
    <dsp:sp modelId="{371DFD72-5714-44A2-A1A8-FE6AF67A0A5E}">
      <dsp:nvSpPr>
        <dsp:cNvPr id="8" name="矩形 7"/>
        <dsp:cNvSpPr/>
      </dsp:nvSpPr>
      <dsp:spPr bwMode="white">
        <a:xfrm>
          <a:off x="0" y="2198328"/>
          <a:ext cx="6714490" cy="2153285"/>
        </a:xfrm>
        <a:prstGeom prst="rect">
          <a:avLst/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521119" tIns="333248" rIns="521119" bIns="113792" anchor="t"/>
        <a:lstStyle>
          <a:lvl1pPr algn="l">
            <a:defRPr sz="1600"/>
          </a:lvl1pPr>
          <a:lvl2pPr marL="171450" indent="-171450" algn="l">
            <a:defRPr sz="1600"/>
          </a:lvl2pPr>
          <a:lvl3pPr marL="342900" indent="-171450" algn="l">
            <a:defRPr sz="1600"/>
          </a:lvl3pPr>
          <a:lvl4pPr marL="514350" indent="-171450" algn="l">
            <a:defRPr sz="1600"/>
          </a:lvl4pPr>
          <a:lvl5pPr marL="685800" indent="-171450" algn="l">
            <a:defRPr sz="1600"/>
          </a:lvl5pPr>
          <a:lvl6pPr marL="857250" indent="-171450" algn="l">
            <a:defRPr sz="1600"/>
          </a:lvl6pPr>
          <a:lvl7pPr marL="1028700" indent="-171450" algn="l">
            <a:defRPr sz="1600"/>
          </a:lvl7pPr>
          <a:lvl8pPr marL="1200150" indent="-171450" algn="l">
            <a:defRPr sz="1600"/>
          </a:lvl8pPr>
          <a:lvl9pPr marL="1371600" indent="-171450" algn="l">
            <a:defRPr sz="1600"/>
          </a:lvl9pPr>
        </a:lstStyle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dirty="0">
              <a:solidFill>
                <a:schemeClr val="dk1"/>
              </a:solidFill>
            </a:rPr>
            <a:t>至多只允许四个人“同时”拿左边的筷子，最终保证至少一个人能吃上饭。</a:t>
          </a:r>
          <a:endParaRPr lang="zh-CN" dirty="0">
            <a:solidFill>
              <a:schemeClr val="dk1"/>
            </a:solidFill>
          </a:endParaRPr>
        </a:p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dirty="0">
              <a:solidFill>
                <a:schemeClr val="dk1"/>
              </a:solidFill>
            </a:rPr>
            <a:t>仅当左右筷子均可用时，才允许他拿筷子进餐。</a:t>
          </a:r>
          <a:r>
            <a:rPr lang="en-US" dirty="0">
              <a:solidFill>
                <a:schemeClr val="dk1"/>
              </a:solidFill>
            </a:rPr>
            <a:t>(</a:t>
          </a:r>
          <a:r>
            <a:rPr lang="en-US" dirty="0">
              <a:solidFill>
                <a:srgbClr val="FF0000"/>
              </a:solidFill>
            </a:rPr>
            <a:t>AND</a:t>
          </a:r>
          <a:r>
            <a:rPr lang="zh-CN" dirty="0">
              <a:solidFill>
                <a:srgbClr val="FF0000"/>
              </a:solidFill>
            </a:rPr>
            <a:t>信号量</a:t>
          </a:r>
          <a:r>
            <a:rPr lang="en-US" dirty="0">
              <a:solidFill>
                <a:schemeClr val="dk1"/>
              </a:solidFill>
            </a:rPr>
            <a:t>)</a:t>
          </a:r>
          <a:endParaRPr lang="zh-CN" dirty="0">
            <a:solidFill>
              <a:schemeClr val="dk1"/>
            </a:solidFill>
          </a:endParaRPr>
        </a:p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dirty="0">
              <a:solidFill>
                <a:schemeClr val="dk1"/>
              </a:solidFill>
            </a:rPr>
            <a:t>规定</a:t>
          </a:r>
          <a:r>
            <a:rPr lang="zh-CN" b="1" dirty="0">
              <a:solidFill>
                <a:srgbClr val="FF0000"/>
              </a:solidFill>
            </a:rPr>
            <a:t>奇数号</a:t>
          </a:r>
          <a:r>
            <a:rPr lang="zh-CN" dirty="0">
              <a:solidFill>
                <a:schemeClr val="dk1"/>
              </a:solidFill>
            </a:rPr>
            <a:t>哲学家先拿起他</a:t>
          </a:r>
          <a:r>
            <a:rPr lang="zh-CN" b="1" dirty="0">
              <a:solidFill>
                <a:schemeClr val="dk1"/>
              </a:solidFill>
            </a:rPr>
            <a:t>左边</a:t>
          </a:r>
          <a:r>
            <a:rPr lang="zh-CN" dirty="0">
              <a:solidFill>
                <a:schemeClr val="dk1"/>
              </a:solidFill>
            </a:rPr>
            <a:t>的筷子，再拿右边的筷子；而</a:t>
          </a:r>
          <a:r>
            <a:rPr lang="zh-CN" b="1" dirty="0">
              <a:solidFill>
                <a:srgbClr val="FF0000"/>
              </a:solidFill>
            </a:rPr>
            <a:t>偶数号</a:t>
          </a:r>
          <a:r>
            <a:rPr lang="zh-CN" dirty="0">
              <a:solidFill>
                <a:schemeClr val="dk1"/>
              </a:solidFill>
            </a:rPr>
            <a:t>哲学家先拿起他</a:t>
          </a:r>
          <a:r>
            <a:rPr lang="zh-CN" b="1" dirty="0">
              <a:solidFill>
                <a:schemeClr val="dk1"/>
              </a:solidFill>
            </a:rPr>
            <a:t>右边</a:t>
          </a:r>
          <a:r>
            <a:rPr lang="zh-CN" dirty="0">
              <a:solidFill>
                <a:schemeClr val="dk1"/>
              </a:solidFill>
            </a:rPr>
            <a:t>的筷子，再拿左边的筷子。</a:t>
          </a:r>
          <a:endParaRPr>
            <a:solidFill>
              <a:schemeClr val="dk1"/>
            </a:solidFill>
          </a:endParaRPr>
        </a:p>
      </dsp:txBody>
      <dsp:txXfrm>
        <a:off x="0" y="2198328"/>
        <a:ext cx="6714490" cy="2153285"/>
      </dsp:txXfrm>
    </dsp:sp>
    <dsp:sp modelId="{FE6CBA58-E3DB-4F2A-AF47-DE44C17CBA10}">
      <dsp:nvSpPr>
        <dsp:cNvPr id="7" name="圆角矩形 6"/>
        <dsp:cNvSpPr/>
      </dsp:nvSpPr>
      <dsp:spPr bwMode="white">
        <a:xfrm>
          <a:off x="335725" y="1947408"/>
          <a:ext cx="4700143" cy="50184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77654" tIns="0" rIns="177654" bIns="0" anchor="ctr"/>
        <a:lstStyle>
          <a:lvl1pPr algn="l">
            <a:defRPr sz="1600"/>
          </a:lvl1pPr>
          <a:lvl2pPr marL="114300" indent="-114300" algn="l">
            <a:defRPr sz="1200"/>
          </a:lvl2pPr>
          <a:lvl3pPr marL="228600" indent="-114300" algn="l">
            <a:defRPr sz="1200"/>
          </a:lvl3pPr>
          <a:lvl4pPr marL="342900" indent="-114300" algn="l">
            <a:defRPr sz="1200"/>
          </a:lvl4pPr>
          <a:lvl5pPr marL="457200" indent="-114300" algn="l">
            <a:defRPr sz="1200"/>
          </a:lvl5pPr>
          <a:lvl6pPr marL="571500" indent="-114300" algn="l">
            <a:defRPr sz="1200"/>
          </a:lvl6pPr>
          <a:lvl7pPr marL="685800" indent="-114300" algn="l">
            <a:defRPr sz="1200"/>
          </a:lvl7pPr>
          <a:lvl8pPr marL="800100" indent="-114300" algn="l">
            <a:defRPr sz="1200"/>
          </a:lvl8pPr>
          <a:lvl9pPr marL="914400" indent="-114300" algn="l">
            <a:defRPr sz="12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/>
            <a:t>解决办法</a:t>
          </a:r>
          <a:endParaRPr lang="zh-CN"/>
        </a:p>
      </dsp:txBody>
      <dsp:txXfrm>
        <a:off x="335725" y="1947408"/>
        <a:ext cx="4700143" cy="501840"/>
      </dsp:txXfrm>
    </dsp:sp>
    <dsp:sp modelId="{0D03E08F-26B6-4F32-82B8-BD19D15755A3}">
      <dsp:nvSpPr>
        <dsp:cNvPr id="3" name="矩形 2" hidden="1"/>
        <dsp:cNvSpPr/>
      </dsp:nvSpPr>
      <dsp:spPr>
        <a:xfrm>
          <a:off x="0" y="228642"/>
          <a:ext cx="335725" cy="501840"/>
        </a:xfrm>
        <a:prstGeom prst="rect">
          <a:avLst/>
        </a:prstGeom>
      </dsp:spPr>
      <dsp:txXfrm>
        <a:off x="0" y="228642"/>
        <a:ext cx="335725" cy="501840"/>
      </dsp:txXfrm>
    </dsp:sp>
    <dsp:sp modelId="{3A624E01-B6A8-41D8-A950-74D873097522}">
      <dsp:nvSpPr>
        <dsp:cNvPr id="6" name="矩形 5" hidden="1"/>
        <dsp:cNvSpPr/>
      </dsp:nvSpPr>
      <dsp:spPr>
        <a:xfrm>
          <a:off x="0" y="1947408"/>
          <a:ext cx="335725" cy="501840"/>
        </a:xfrm>
        <a:prstGeom prst="rect">
          <a:avLst/>
        </a:prstGeom>
      </dsp:spPr>
      <dsp:txXfrm>
        <a:off x="0" y="1947408"/>
        <a:ext cx="335725" cy="501840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6124575" cy="4580255"/>
        <a:chOff x="0" y="0"/>
        <a:chExt cx="6124575" cy="4580255"/>
      </a:xfrm>
    </dsp:grpSpPr>
    <dsp:sp modelId="{374E167B-612C-405B-807F-1E15A5A3387E}">
      <dsp:nvSpPr>
        <dsp:cNvPr id="5" name="矩形 4"/>
        <dsp:cNvSpPr/>
      </dsp:nvSpPr>
      <dsp:spPr bwMode="white">
        <a:xfrm>
          <a:off x="0" y="350022"/>
          <a:ext cx="6124575" cy="1376045"/>
        </a:xfrm>
        <a:prstGeom prst="rect">
          <a:avLst/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475335" tIns="354076" rIns="475335" bIns="120904" anchor="t"/>
        <a:lstStyle>
          <a:lvl1pPr algn="l">
            <a:defRPr sz="17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dirty="0">
              <a:solidFill>
                <a:schemeClr val="dk1"/>
              </a:solidFill>
            </a:rPr>
            <a:t>如果每个人开始都</a:t>
          </a:r>
          <a:r>
            <a:rPr lang="zh-CN" b="1" dirty="0">
              <a:solidFill>
                <a:srgbClr val="FF0000"/>
              </a:solidFill>
            </a:rPr>
            <a:t>先拿自己左边的筷子</a:t>
          </a:r>
          <a:endParaRPr lang="zh-CN" dirty="0">
            <a:solidFill>
              <a:srgbClr val="FF0000"/>
            </a:solidFill>
          </a:endParaRPr>
        </a:p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dirty="0">
              <a:solidFill>
                <a:schemeClr val="dk1"/>
              </a:solidFill>
            </a:rPr>
            <a:t>可能导致人手一根筷子，而拿不到第二根筷子</a:t>
          </a:r>
          <a:endParaRPr lang="zh-CN" dirty="0">
            <a:solidFill>
              <a:schemeClr val="dk1"/>
            </a:solidFill>
          </a:endParaRPr>
        </a:p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dirty="0">
              <a:solidFill>
                <a:schemeClr val="dk1"/>
              </a:solidFill>
            </a:rPr>
            <a:t>从而全部</a:t>
          </a:r>
          <a:r>
            <a:rPr lang="zh-CN" dirty="0">
              <a:solidFill>
                <a:srgbClr val="FF0000"/>
              </a:solidFill>
            </a:rPr>
            <a:t>阻塞</a:t>
          </a:r>
          <a:r>
            <a:rPr lang="zh-CN" dirty="0">
              <a:solidFill>
                <a:schemeClr val="dk1"/>
              </a:solidFill>
            </a:rPr>
            <a:t>，引起</a:t>
          </a:r>
          <a:r>
            <a:rPr lang="zh-CN" dirty="0">
              <a:solidFill>
                <a:srgbClr val="FF0000"/>
              </a:solidFill>
            </a:rPr>
            <a:t>死锁</a:t>
          </a:r>
          <a:r>
            <a:rPr lang="zh-CN" dirty="0">
              <a:solidFill>
                <a:schemeClr val="dk1"/>
              </a:solidFill>
            </a:rPr>
            <a:t>。</a:t>
          </a:r>
          <a:endParaRPr>
            <a:solidFill>
              <a:schemeClr val="dk1"/>
            </a:solidFill>
          </a:endParaRPr>
        </a:p>
      </dsp:txBody>
      <dsp:txXfrm>
        <a:off x="0" y="350022"/>
        <a:ext cx="6124575" cy="1376045"/>
      </dsp:txXfrm>
    </dsp:sp>
    <dsp:sp modelId="{2F5AAA38-FFDD-4979-919B-CA76FEC2443F}">
      <dsp:nvSpPr>
        <dsp:cNvPr id="4" name="圆角矩形 3"/>
        <dsp:cNvSpPr/>
      </dsp:nvSpPr>
      <dsp:spPr bwMode="white">
        <a:xfrm>
          <a:off x="306229" y="99102"/>
          <a:ext cx="4287203" cy="50184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62046" tIns="0" rIns="162046" bIns="0" anchor="ctr"/>
        <a:lstStyle>
          <a:lvl1pPr algn="l">
            <a:defRPr sz="1700"/>
          </a:lvl1pPr>
          <a:lvl2pPr marL="114300" indent="-114300" algn="l">
            <a:defRPr sz="1300"/>
          </a:lvl2pPr>
          <a:lvl3pPr marL="228600" indent="-114300" algn="l">
            <a:defRPr sz="1300"/>
          </a:lvl3pPr>
          <a:lvl4pPr marL="342900" indent="-114300" algn="l">
            <a:defRPr sz="1300"/>
          </a:lvl4pPr>
          <a:lvl5pPr marL="457200" indent="-114300" algn="l">
            <a:defRPr sz="1300"/>
          </a:lvl5pPr>
          <a:lvl6pPr marL="571500" indent="-114300" algn="l">
            <a:defRPr sz="1300"/>
          </a:lvl6pPr>
          <a:lvl7pPr marL="685800" indent="-114300" algn="l">
            <a:defRPr sz="1300"/>
          </a:lvl7pPr>
          <a:lvl8pPr marL="800100" indent="-114300" algn="l">
            <a:defRPr sz="1300"/>
          </a:lvl8pPr>
          <a:lvl9pPr marL="914400" indent="-114300" algn="l">
            <a:defRPr sz="13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/>
            <a:t>缺点</a:t>
          </a:r>
          <a:endParaRPr lang="zh-CN"/>
        </a:p>
      </dsp:txBody>
      <dsp:txXfrm>
        <a:off x="306229" y="99102"/>
        <a:ext cx="4287203" cy="501840"/>
      </dsp:txXfrm>
    </dsp:sp>
    <dsp:sp modelId="{371DFD72-5714-44A2-A1A8-FE6AF67A0A5E}">
      <dsp:nvSpPr>
        <dsp:cNvPr id="8" name="矩形 7"/>
        <dsp:cNvSpPr/>
      </dsp:nvSpPr>
      <dsp:spPr bwMode="white">
        <a:xfrm>
          <a:off x="0" y="2068787"/>
          <a:ext cx="6124575" cy="2412365"/>
        </a:xfrm>
        <a:prstGeom prst="rect">
          <a:avLst/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vert="horz" wrap="square" lIns="475335" tIns="354076" rIns="475335" bIns="120904" anchor="t"/>
        <a:lstStyle>
          <a:lvl1pPr algn="l">
            <a:defRPr sz="17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b="1" dirty="0">
              <a:solidFill>
                <a:srgbClr val="FF0000"/>
              </a:solidFill>
            </a:rPr>
            <a:t>至多只允许四个人“同时”拿左边的筷子，最终保证至少一个人能吃上饭。</a:t>
          </a:r>
          <a:endParaRPr lang="zh-CN" dirty="0">
            <a:solidFill>
              <a:schemeClr val="dk1"/>
            </a:solidFill>
          </a:endParaRPr>
        </a:p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dirty="0">
              <a:solidFill>
                <a:schemeClr val="tx1"/>
              </a:solidFill>
            </a:rPr>
            <a:t>仅当左右筷子均可用时，才允许他拿筷子进餐。</a:t>
          </a:r>
          <a:r>
            <a:rPr lang="en-US" dirty="0">
              <a:solidFill>
                <a:schemeClr val="tx1"/>
              </a:solidFill>
            </a:rPr>
            <a:t>(</a:t>
          </a:r>
          <a:r>
            <a:rPr lang="en-US" dirty="0">
              <a:solidFill>
                <a:schemeClr val="tx1"/>
              </a:solidFill>
            </a:rPr>
            <a:t>AND</a:t>
          </a:r>
          <a:r>
            <a:rPr lang="zh-CN" dirty="0">
              <a:solidFill>
                <a:schemeClr val="tx1"/>
              </a:solidFill>
            </a:rPr>
            <a:t>信号量</a:t>
          </a:r>
          <a:r>
            <a:rPr lang="en-US" dirty="0">
              <a:solidFill>
                <a:schemeClr val="tx1"/>
              </a:solidFill>
            </a:rPr>
            <a:t>)</a:t>
          </a:r>
          <a:endParaRPr lang="zh-CN" dirty="0">
            <a:solidFill>
              <a:schemeClr val="tx1"/>
            </a:solidFill>
          </a:endParaRPr>
        </a:p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dirty="0">
              <a:solidFill>
                <a:schemeClr val="tx1"/>
              </a:solidFill>
            </a:rPr>
            <a:t>规定</a:t>
          </a:r>
          <a:r>
            <a:rPr lang="zh-CN" dirty="0">
              <a:solidFill>
                <a:schemeClr val="tx1"/>
              </a:solidFill>
            </a:rPr>
            <a:t>奇数号</a:t>
          </a:r>
          <a:r>
            <a:rPr lang="zh-CN" dirty="0">
              <a:solidFill>
                <a:schemeClr val="tx1"/>
              </a:solidFill>
            </a:rPr>
            <a:t>哲学家先拿起他</a:t>
          </a:r>
          <a:r>
            <a:rPr lang="zh-CN" dirty="0">
              <a:solidFill>
                <a:schemeClr val="tx1"/>
              </a:solidFill>
            </a:rPr>
            <a:t>左边</a:t>
          </a:r>
          <a:r>
            <a:rPr lang="zh-CN" dirty="0">
              <a:solidFill>
                <a:schemeClr val="tx1"/>
              </a:solidFill>
            </a:rPr>
            <a:t>的筷子，再拿右边的筷子；而</a:t>
          </a:r>
          <a:r>
            <a:rPr lang="zh-CN" dirty="0">
              <a:solidFill>
                <a:schemeClr val="tx1"/>
              </a:solidFill>
            </a:rPr>
            <a:t>偶数号</a:t>
          </a:r>
          <a:r>
            <a:rPr lang="zh-CN" dirty="0">
              <a:solidFill>
                <a:schemeClr val="tx1"/>
              </a:solidFill>
            </a:rPr>
            <a:t>哲学家先拿起他</a:t>
          </a:r>
          <a:r>
            <a:rPr lang="zh-CN" dirty="0">
              <a:solidFill>
                <a:schemeClr val="tx1"/>
              </a:solidFill>
            </a:rPr>
            <a:t>右边</a:t>
          </a:r>
          <a:r>
            <a:rPr lang="zh-CN" dirty="0">
              <a:solidFill>
                <a:schemeClr val="tx1"/>
              </a:solidFill>
            </a:rPr>
            <a:t>的筷子，再拿左边的筷子。</a:t>
          </a:r>
          <a:endParaRPr lang="zh-CN" dirty="0">
            <a:solidFill>
              <a:schemeClr val="tx1"/>
            </a:solidFill>
          </a:endParaRPr>
        </a:p>
      </dsp:txBody>
      <dsp:txXfrm>
        <a:off x="0" y="2068787"/>
        <a:ext cx="6124575" cy="2412365"/>
      </dsp:txXfrm>
    </dsp:sp>
    <dsp:sp modelId="{FE6CBA58-E3DB-4F2A-AF47-DE44C17CBA10}">
      <dsp:nvSpPr>
        <dsp:cNvPr id="7" name="圆角矩形 6"/>
        <dsp:cNvSpPr/>
      </dsp:nvSpPr>
      <dsp:spPr bwMode="white">
        <a:xfrm>
          <a:off x="306229" y="1817868"/>
          <a:ext cx="4287203" cy="50184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62046" tIns="0" rIns="162046" bIns="0" anchor="ctr"/>
        <a:lstStyle>
          <a:lvl1pPr algn="l">
            <a:defRPr sz="1700"/>
          </a:lvl1pPr>
          <a:lvl2pPr marL="114300" indent="-114300" algn="l">
            <a:defRPr sz="1300"/>
          </a:lvl2pPr>
          <a:lvl3pPr marL="228600" indent="-114300" algn="l">
            <a:defRPr sz="1300"/>
          </a:lvl3pPr>
          <a:lvl4pPr marL="342900" indent="-114300" algn="l">
            <a:defRPr sz="1300"/>
          </a:lvl4pPr>
          <a:lvl5pPr marL="457200" indent="-114300" algn="l">
            <a:defRPr sz="1300"/>
          </a:lvl5pPr>
          <a:lvl6pPr marL="571500" indent="-114300" algn="l">
            <a:defRPr sz="1300"/>
          </a:lvl6pPr>
          <a:lvl7pPr marL="685800" indent="-114300" algn="l">
            <a:defRPr sz="1300"/>
          </a:lvl7pPr>
          <a:lvl8pPr marL="800100" indent="-114300" algn="l">
            <a:defRPr sz="1300"/>
          </a:lvl8pPr>
          <a:lvl9pPr marL="914400" indent="-114300" algn="l">
            <a:defRPr sz="13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/>
            <a:t>解决办法</a:t>
          </a:r>
          <a:endParaRPr lang="zh-CN"/>
        </a:p>
      </dsp:txBody>
      <dsp:txXfrm>
        <a:off x="306229" y="1817868"/>
        <a:ext cx="4287203" cy="501840"/>
      </dsp:txXfrm>
    </dsp:sp>
    <dsp:sp modelId="{0D03E08F-26B6-4F32-82B8-BD19D15755A3}">
      <dsp:nvSpPr>
        <dsp:cNvPr id="3" name="矩形 2" hidden="1"/>
        <dsp:cNvSpPr/>
      </dsp:nvSpPr>
      <dsp:spPr>
        <a:xfrm>
          <a:off x="0" y="99102"/>
          <a:ext cx="306229" cy="501840"/>
        </a:xfrm>
        <a:prstGeom prst="rect">
          <a:avLst/>
        </a:prstGeom>
      </dsp:spPr>
      <dsp:txXfrm>
        <a:off x="0" y="99102"/>
        <a:ext cx="306229" cy="501840"/>
      </dsp:txXfrm>
    </dsp:sp>
    <dsp:sp modelId="{3A624E01-B6A8-41D8-A950-74D873097522}">
      <dsp:nvSpPr>
        <dsp:cNvPr id="6" name="矩形 5" hidden="1"/>
        <dsp:cNvSpPr/>
      </dsp:nvSpPr>
      <dsp:spPr>
        <a:xfrm>
          <a:off x="0" y="1817868"/>
          <a:ext cx="306229" cy="501840"/>
        </a:xfrm>
        <a:prstGeom prst="rect">
          <a:avLst/>
        </a:prstGeom>
      </dsp:spPr>
      <dsp:txXfrm>
        <a:off x="0" y="1817868"/>
        <a:ext cx="306229" cy="501840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6162040" cy="4580255"/>
        <a:chOff x="0" y="0"/>
        <a:chExt cx="6162040" cy="4580255"/>
      </a:xfrm>
    </dsp:grpSpPr>
    <dsp:sp modelId="{374E167B-612C-405B-807F-1E15A5A3387E}">
      <dsp:nvSpPr>
        <dsp:cNvPr id="5" name="矩形 4"/>
        <dsp:cNvSpPr/>
      </dsp:nvSpPr>
      <dsp:spPr bwMode="white">
        <a:xfrm>
          <a:off x="0" y="350022"/>
          <a:ext cx="6162040" cy="1376045"/>
        </a:xfrm>
        <a:prstGeom prst="rect">
          <a:avLst/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478242" tIns="354076" rIns="478242" bIns="120904" anchor="t"/>
        <a:lstStyle>
          <a:lvl1pPr algn="l">
            <a:defRPr sz="17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dirty="0">
              <a:solidFill>
                <a:schemeClr val="dk1"/>
              </a:solidFill>
            </a:rPr>
            <a:t>如果每个人开始都</a:t>
          </a:r>
          <a:r>
            <a:rPr lang="zh-CN" b="1" dirty="0">
              <a:solidFill>
                <a:srgbClr val="FF0000"/>
              </a:solidFill>
            </a:rPr>
            <a:t>先拿自己左边的筷子</a:t>
          </a:r>
          <a:endParaRPr lang="zh-CN" dirty="0">
            <a:solidFill>
              <a:srgbClr val="FF0000"/>
            </a:solidFill>
          </a:endParaRPr>
        </a:p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dirty="0">
              <a:solidFill>
                <a:schemeClr val="dk1"/>
              </a:solidFill>
            </a:rPr>
            <a:t>可能导致人手一根筷子，而拿不到第二根筷子</a:t>
          </a:r>
          <a:endParaRPr lang="zh-CN" dirty="0">
            <a:solidFill>
              <a:schemeClr val="dk1"/>
            </a:solidFill>
          </a:endParaRPr>
        </a:p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dirty="0">
              <a:solidFill>
                <a:schemeClr val="dk1"/>
              </a:solidFill>
            </a:rPr>
            <a:t>从而全部</a:t>
          </a:r>
          <a:r>
            <a:rPr lang="zh-CN" dirty="0">
              <a:solidFill>
                <a:srgbClr val="FF0000"/>
              </a:solidFill>
            </a:rPr>
            <a:t>阻塞</a:t>
          </a:r>
          <a:r>
            <a:rPr lang="zh-CN" dirty="0">
              <a:solidFill>
                <a:schemeClr val="dk1"/>
              </a:solidFill>
            </a:rPr>
            <a:t>，引起</a:t>
          </a:r>
          <a:r>
            <a:rPr lang="zh-CN" dirty="0">
              <a:solidFill>
                <a:srgbClr val="FF0000"/>
              </a:solidFill>
            </a:rPr>
            <a:t>死锁</a:t>
          </a:r>
          <a:r>
            <a:rPr lang="zh-CN" dirty="0">
              <a:solidFill>
                <a:schemeClr val="dk1"/>
              </a:solidFill>
            </a:rPr>
            <a:t>。</a:t>
          </a:r>
          <a:endParaRPr>
            <a:solidFill>
              <a:schemeClr val="dk1"/>
            </a:solidFill>
          </a:endParaRPr>
        </a:p>
      </dsp:txBody>
      <dsp:txXfrm>
        <a:off x="0" y="350022"/>
        <a:ext cx="6162040" cy="1376045"/>
      </dsp:txXfrm>
    </dsp:sp>
    <dsp:sp modelId="{2F5AAA38-FFDD-4979-919B-CA76FEC2443F}">
      <dsp:nvSpPr>
        <dsp:cNvPr id="4" name="圆角矩形 3"/>
        <dsp:cNvSpPr/>
      </dsp:nvSpPr>
      <dsp:spPr bwMode="white">
        <a:xfrm>
          <a:off x="308102" y="99102"/>
          <a:ext cx="4313428" cy="50184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63037" tIns="0" rIns="163037" bIns="0" anchor="ctr"/>
        <a:lstStyle>
          <a:lvl1pPr algn="l">
            <a:defRPr sz="1700"/>
          </a:lvl1pPr>
          <a:lvl2pPr marL="114300" indent="-114300" algn="l">
            <a:defRPr sz="1300"/>
          </a:lvl2pPr>
          <a:lvl3pPr marL="228600" indent="-114300" algn="l">
            <a:defRPr sz="1300"/>
          </a:lvl3pPr>
          <a:lvl4pPr marL="342900" indent="-114300" algn="l">
            <a:defRPr sz="1300"/>
          </a:lvl4pPr>
          <a:lvl5pPr marL="457200" indent="-114300" algn="l">
            <a:defRPr sz="1300"/>
          </a:lvl5pPr>
          <a:lvl6pPr marL="571500" indent="-114300" algn="l">
            <a:defRPr sz="1300"/>
          </a:lvl6pPr>
          <a:lvl7pPr marL="685800" indent="-114300" algn="l">
            <a:defRPr sz="1300"/>
          </a:lvl7pPr>
          <a:lvl8pPr marL="800100" indent="-114300" algn="l">
            <a:defRPr sz="1300"/>
          </a:lvl8pPr>
          <a:lvl9pPr marL="914400" indent="-114300" algn="l">
            <a:defRPr sz="13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/>
            <a:t>缺点</a:t>
          </a:r>
          <a:endParaRPr lang="zh-CN"/>
        </a:p>
      </dsp:txBody>
      <dsp:txXfrm>
        <a:off x="308102" y="99102"/>
        <a:ext cx="4313428" cy="501840"/>
      </dsp:txXfrm>
    </dsp:sp>
    <dsp:sp modelId="{371DFD72-5714-44A2-A1A8-FE6AF67A0A5E}">
      <dsp:nvSpPr>
        <dsp:cNvPr id="8" name="矩形 7"/>
        <dsp:cNvSpPr/>
      </dsp:nvSpPr>
      <dsp:spPr bwMode="white">
        <a:xfrm>
          <a:off x="0" y="2068787"/>
          <a:ext cx="6162040" cy="2412365"/>
        </a:xfrm>
        <a:prstGeom prst="rect">
          <a:avLst/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vert="horz" wrap="square" lIns="478242" tIns="354076" rIns="478242" bIns="120904" anchor="t"/>
        <a:lstStyle>
          <a:lvl1pPr algn="l">
            <a:defRPr sz="17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dirty="0">
              <a:solidFill>
                <a:schemeClr val="tx1"/>
              </a:solidFill>
            </a:rPr>
            <a:t>至多只允许四个人“同时”拿左边的筷子，最终保证至少一个人能吃上饭。</a:t>
          </a:r>
          <a:endParaRPr lang="zh-CN" dirty="0">
            <a:solidFill>
              <a:schemeClr val="dk1"/>
            </a:solidFill>
          </a:endParaRPr>
        </a:p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b="1" dirty="0">
              <a:solidFill>
                <a:srgbClr val="FF0000"/>
              </a:solidFill>
            </a:rPr>
            <a:t>仅当左右筷子均可用时，才允许他拿筷子进餐。</a:t>
          </a:r>
          <a:r>
            <a:rPr lang="en-US" b="1" dirty="0">
              <a:solidFill>
                <a:srgbClr val="FF0000"/>
              </a:solidFill>
            </a:rPr>
            <a:t>(</a:t>
          </a:r>
          <a:r>
            <a:rPr lang="en-US" b="1" dirty="0">
              <a:solidFill>
                <a:srgbClr val="FF0000"/>
              </a:solidFill>
            </a:rPr>
            <a:t>AND</a:t>
          </a:r>
          <a:r>
            <a:rPr lang="zh-CN" b="1" dirty="0">
              <a:solidFill>
                <a:srgbClr val="FF0000"/>
              </a:solidFill>
            </a:rPr>
            <a:t>信号量</a:t>
          </a:r>
          <a:r>
            <a:rPr lang="en-US" b="1" dirty="0">
              <a:solidFill>
                <a:srgbClr val="FF0000"/>
              </a:solidFill>
            </a:rPr>
            <a:t>)</a:t>
          </a:r>
          <a:endParaRPr lang="zh-CN" dirty="0">
            <a:solidFill>
              <a:schemeClr val="tx1"/>
            </a:solidFill>
          </a:endParaRPr>
        </a:p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dirty="0">
              <a:solidFill>
                <a:schemeClr val="tx1"/>
              </a:solidFill>
            </a:rPr>
            <a:t>规定</a:t>
          </a:r>
          <a:r>
            <a:rPr lang="zh-CN" dirty="0">
              <a:solidFill>
                <a:schemeClr val="tx1"/>
              </a:solidFill>
            </a:rPr>
            <a:t>奇数号</a:t>
          </a:r>
          <a:r>
            <a:rPr lang="zh-CN" dirty="0">
              <a:solidFill>
                <a:schemeClr val="tx1"/>
              </a:solidFill>
            </a:rPr>
            <a:t>哲学家先拿起他</a:t>
          </a:r>
          <a:r>
            <a:rPr lang="zh-CN" dirty="0">
              <a:solidFill>
                <a:schemeClr val="tx1"/>
              </a:solidFill>
            </a:rPr>
            <a:t>左边</a:t>
          </a:r>
          <a:r>
            <a:rPr lang="zh-CN" dirty="0">
              <a:solidFill>
                <a:schemeClr val="tx1"/>
              </a:solidFill>
            </a:rPr>
            <a:t>的筷子，再拿右边的筷子；而</a:t>
          </a:r>
          <a:r>
            <a:rPr lang="zh-CN" dirty="0">
              <a:solidFill>
                <a:schemeClr val="tx1"/>
              </a:solidFill>
            </a:rPr>
            <a:t>偶数号</a:t>
          </a:r>
          <a:r>
            <a:rPr lang="zh-CN" dirty="0">
              <a:solidFill>
                <a:schemeClr val="tx1"/>
              </a:solidFill>
            </a:rPr>
            <a:t>哲学家先拿起他</a:t>
          </a:r>
          <a:r>
            <a:rPr lang="zh-CN" dirty="0">
              <a:solidFill>
                <a:schemeClr val="tx1"/>
              </a:solidFill>
            </a:rPr>
            <a:t>右边</a:t>
          </a:r>
          <a:r>
            <a:rPr lang="zh-CN" dirty="0">
              <a:solidFill>
                <a:schemeClr val="tx1"/>
              </a:solidFill>
            </a:rPr>
            <a:t>的筷子，再拿左边的筷子。</a:t>
          </a:r>
          <a:endParaRPr lang="zh-CN" dirty="0">
            <a:solidFill>
              <a:schemeClr val="tx1"/>
            </a:solidFill>
          </a:endParaRPr>
        </a:p>
      </dsp:txBody>
      <dsp:txXfrm>
        <a:off x="0" y="2068787"/>
        <a:ext cx="6162040" cy="2412365"/>
      </dsp:txXfrm>
    </dsp:sp>
    <dsp:sp modelId="{FE6CBA58-E3DB-4F2A-AF47-DE44C17CBA10}">
      <dsp:nvSpPr>
        <dsp:cNvPr id="7" name="圆角矩形 6"/>
        <dsp:cNvSpPr/>
      </dsp:nvSpPr>
      <dsp:spPr bwMode="white">
        <a:xfrm>
          <a:off x="308102" y="1817868"/>
          <a:ext cx="4313428" cy="50184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63037" tIns="0" rIns="163037" bIns="0" anchor="ctr"/>
        <a:lstStyle>
          <a:lvl1pPr algn="l">
            <a:defRPr sz="1700"/>
          </a:lvl1pPr>
          <a:lvl2pPr marL="114300" indent="-114300" algn="l">
            <a:defRPr sz="1300"/>
          </a:lvl2pPr>
          <a:lvl3pPr marL="228600" indent="-114300" algn="l">
            <a:defRPr sz="1300"/>
          </a:lvl3pPr>
          <a:lvl4pPr marL="342900" indent="-114300" algn="l">
            <a:defRPr sz="1300"/>
          </a:lvl4pPr>
          <a:lvl5pPr marL="457200" indent="-114300" algn="l">
            <a:defRPr sz="1300"/>
          </a:lvl5pPr>
          <a:lvl6pPr marL="571500" indent="-114300" algn="l">
            <a:defRPr sz="1300"/>
          </a:lvl6pPr>
          <a:lvl7pPr marL="685800" indent="-114300" algn="l">
            <a:defRPr sz="1300"/>
          </a:lvl7pPr>
          <a:lvl8pPr marL="800100" indent="-114300" algn="l">
            <a:defRPr sz="1300"/>
          </a:lvl8pPr>
          <a:lvl9pPr marL="914400" indent="-114300" algn="l">
            <a:defRPr sz="13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/>
            <a:t>解决办法</a:t>
          </a:r>
          <a:endParaRPr lang="zh-CN"/>
        </a:p>
      </dsp:txBody>
      <dsp:txXfrm>
        <a:off x="308102" y="1817868"/>
        <a:ext cx="4313428" cy="501840"/>
      </dsp:txXfrm>
    </dsp:sp>
    <dsp:sp modelId="{0D03E08F-26B6-4F32-82B8-BD19D15755A3}">
      <dsp:nvSpPr>
        <dsp:cNvPr id="3" name="矩形 2" hidden="1"/>
        <dsp:cNvSpPr/>
      </dsp:nvSpPr>
      <dsp:spPr>
        <a:xfrm>
          <a:off x="0" y="99102"/>
          <a:ext cx="308102" cy="501840"/>
        </a:xfrm>
        <a:prstGeom prst="rect">
          <a:avLst/>
        </a:prstGeom>
      </dsp:spPr>
      <dsp:txXfrm>
        <a:off x="0" y="99102"/>
        <a:ext cx="308102" cy="501840"/>
      </dsp:txXfrm>
    </dsp:sp>
    <dsp:sp modelId="{3A624E01-B6A8-41D8-A950-74D873097522}">
      <dsp:nvSpPr>
        <dsp:cNvPr id="6" name="矩形 5" hidden="1"/>
        <dsp:cNvSpPr/>
      </dsp:nvSpPr>
      <dsp:spPr>
        <a:xfrm>
          <a:off x="0" y="1817868"/>
          <a:ext cx="308102" cy="501840"/>
        </a:xfrm>
        <a:prstGeom prst="rect">
          <a:avLst/>
        </a:prstGeom>
      </dsp:spPr>
      <dsp:txXfrm>
        <a:off x="0" y="1817868"/>
        <a:ext cx="308102" cy="501840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6134735" cy="4580255"/>
        <a:chOff x="0" y="0"/>
        <a:chExt cx="6134735" cy="4580255"/>
      </a:xfrm>
    </dsp:grpSpPr>
    <dsp:sp modelId="{374E167B-612C-405B-807F-1E15A5A3387E}">
      <dsp:nvSpPr>
        <dsp:cNvPr id="5" name="矩形 4"/>
        <dsp:cNvSpPr/>
      </dsp:nvSpPr>
      <dsp:spPr bwMode="white">
        <a:xfrm>
          <a:off x="0" y="350022"/>
          <a:ext cx="6134735" cy="1376045"/>
        </a:xfrm>
        <a:prstGeom prst="rect">
          <a:avLst/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476123" tIns="354076" rIns="476123" bIns="120904" anchor="t"/>
        <a:lstStyle>
          <a:lvl1pPr algn="l">
            <a:defRPr sz="17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dirty="0">
              <a:solidFill>
                <a:schemeClr val="dk1"/>
              </a:solidFill>
            </a:rPr>
            <a:t>如果每个人开始都</a:t>
          </a:r>
          <a:r>
            <a:rPr lang="zh-CN" b="1" dirty="0">
              <a:solidFill>
                <a:srgbClr val="FF0000"/>
              </a:solidFill>
            </a:rPr>
            <a:t>先拿自己左边的筷子</a:t>
          </a:r>
          <a:endParaRPr lang="zh-CN" dirty="0">
            <a:solidFill>
              <a:srgbClr val="FF0000"/>
            </a:solidFill>
          </a:endParaRPr>
        </a:p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dirty="0">
              <a:solidFill>
                <a:schemeClr val="dk1"/>
              </a:solidFill>
            </a:rPr>
            <a:t>可能导致人手一根筷子，而拿不到第二根筷子</a:t>
          </a:r>
          <a:endParaRPr lang="zh-CN" dirty="0">
            <a:solidFill>
              <a:schemeClr val="dk1"/>
            </a:solidFill>
          </a:endParaRPr>
        </a:p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dirty="0">
              <a:solidFill>
                <a:schemeClr val="dk1"/>
              </a:solidFill>
            </a:rPr>
            <a:t>从而全部</a:t>
          </a:r>
          <a:r>
            <a:rPr lang="zh-CN" dirty="0">
              <a:solidFill>
                <a:srgbClr val="FF0000"/>
              </a:solidFill>
            </a:rPr>
            <a:t>阻塞</a:t>
          </a:r>
          <a:r>
            <a:rPr lang="zh-CN" dirty="0">
              <a:solidFill>
                <a:schemeClr val="dk1"/>
              </a:solidFill>
            </a:rPr>
            <a:t>，引起</a:t>
          </a:r>
          <a:r>
            <a:rPr lang="zh-CN" dirty="0">
              <a:solidFill>
                <a:srgbClr val="FF0000"/>
              </a:solidFill>
            </a:rPr>
            <a:t>死锁</a:t>
          </a:r>
          <a:r>
            <a:rPr lang="zh-CN" dirty="0">
              <a:solidFill>
                <a:schemeClr val="dk1"/>
              </a:solidFill>
            </a:rPr>
            <a:t>。</a:t>
          </a:r>
          <a:endParaRPr>
            <a:solidFill>
              <a:schemeClr val="dk1"/>
            </a:solidFill>
          </a:endParaRPr>
        </a:p>
      </dsp:txBody>
      <dsp:txXfrm>
        <a:off x="0" y="350022"/>
        <a:ext cx="6134735" cy="1376045"/>
      </dsp:txXfrm>
    </dsp:sp>
    <dsp:sp modelId="{2F5AAA38-FFDD-4979-919B-CA76FEC2443F}">
      <dsp:nvSpPr>
        <dsp:cNvPr id="4" name="圆角矩形 3"/>
        <dsp:cNvSpPr/>
      </dsp:nvSpPr>
      <dsp:spPr bwMode="white">
        <a:xfrm>
          <a:off x="306737" y="99102"/>
          <a:ext cx="4294315" cy="50184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62314" tIns="0" rIns="162314" bIns="0" anchor="ctr"/>
        <a:lstStyle>
          <a:lvl1pPr algn="l">
            <a:defRPr sz="1700"/>
          </a:lvl1pPr>
          <a:lvl2pPr marL="114300" indent="-114300" algn="l">
            <a:defRPr sz="1300"/>
          </a:lvl2pPr>
          <a:lvl3pPr marL="228600" indent="-114300" algn="l">
            <a:defRPr sz="1300"/>
          </a:lvl3pPr>
          <a:lvl4pPr marL="342900" indent="-114300" algn="l">
            <a:defRPr sz="1300"/>
          </a:lvl4pPr>
          <a:lvl5pPr marL="457200" indent="-114300" algn="l">
            <a:defRPr sz="1300"/>
          </a:lvl5pPr>
          <a:lvl6pPr marL="571500" indent="-114300" algn="l">
            <a:defRPr sz="1300"/>
          </a:lvl6pPr>
          <a:lvl7pPr marL="685800" indent="-114300" algn="l">
            <a:defRPr sz="1300"/>
          </a:lvl7pPr>
          <a:lvl8pPr marL="800100" indent="-114300" algn="l">
            <a:defRPr sz="1300"/>
          </a:lvl8pPr>
          <a:lvl9pPr marL="914400" indent="-114300" algn="l">
            <a:defRPr sz="13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/>
            <a:t>缺点</a:t>
          </a:r>
          <a:endParaRPr lang="zh-CN"/>
        </a:p>
      </dsp:txBody>
      <dsp:txXfrm>
        <a:off x="306737" y="99102"/>
        <a:ext cx="4294315" cy="501840"/>
      </dsp:txXfrm>
    </dsp:sp>
    <dsp:sp modelId="{371DFD72-5714-44A2-A1A8-FE6AF67A0A5E}">
      <dsp:nvSpPr>
        <dsp:cNvPr id="8" name="矩形 7"/>
        <dsp:cNvSpPr/>
      </dsp:nvSpPr>
      <dsp:spPr bwMode="white">
        <a:xfrm>
          <a:off x="0" y="2068787"/>
          <a:ext cx="6134735" cy="2412365"/>
        </a:xfrm>
        <a:prstGeom prst="rect">
          <a:avLst/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vert="horz" wrap="square" lIns="476123" tIns="354076" rIns="476123" bIns="120904" anchor="t"/>
        <a:lstStyle>
          <a:lvl1pPr algn="l">
            <a:defRPr sz="17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dirty="0">
              <a:solidFill>
                <a:schemeClr val="tx1"/>
              </a:solidFill>
            </a:rPr>
            <a:t>至多只允许四个人“同时”拿左边的筷子，最终保证至少一个人能吃上饭。</a:t>
          </a:r>
          <a:endParaRPr lang="zh-CN" dirty="0">
            <a:solidFill>
              <a:schemeClr val="dk1"/>
            </a:solidFill>
          </a:endParaRPr>
        </a:p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dirty="0">
              <a:solidFill>
                <a:schemeClr val="tx1"/>
              </a:solidFill>
            </a:rPr>
            <a:t>仅当左右筷子均可用时，才允许他拿筷子进餐。</a:t>
          </a:r>
          <a:r>
            <a:rPr lang="en-US" dirty="0">
              <a:solidFill>
                <a:schemeClr val="tx1"/>
              </a:solidFill>
            </a:rPr>
            <a:t>(</a:t>
          </a:r>
          <a:r>
            <a:rPr lang="en-US" dirty="0">
              <a:solidFill>
                <a:schemeClr val="tx1"/>
              </a:solidFill>
            </a:rPr>
            <a:t>AND</a:t>
          </a:r>
          <a:r>
            <a:rPr lang="zh-CN" dirty="0">
              <a:solidFill>
                <a:schemeClr val="tx1"/>
              </a:solidFill>
            </a:rPr>
            <a:t>信号量</a:t>
          </a:r>
          <a:r>
            <a:rPr lang="en-US" dirty="0">
              <a:solidFill>
                <a:schemeClr val="tx1"/>
              </a:solidFill>
            </a:rPr>
            <a:t>)</a:t>
          </a:r>
          <a:endParaRPr lang="zh-CN" dirty="0">
            <a:solidFill>
              <a:schemeClr val="tx1"/>
            </a:solidFill>
          </a:endParaRPr>
        </a:p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b="1" dirty="0">
              <a:solidFill>
                <a:srgbClr val="FF0000"/>
              </a:solidFill>
            </a:rPr>
            <a:t>规定</a:t>
          </a:r>
          <a:r>
            <a:rPr lang="zh-CN" b="1" dirty="0">
              <a:solidFill>
                <a:srgbClr val="FF0000"/>
              </a:solidFill>
            </a:rPr>
            <a:t>奇数号</a:t>
          </a:r>
          <a:r>
            <a:rPr lang="zh-CN" b="1" dirty="0">
              <a:solidFill>
                <a:srgbClr val="FF0000"/>
              </a:solidFill>
            </a:rPr>
            <a:t>哲学家先拿起他</a:t>
          </a:r>
          <a:r>
            <a:rPr lang="zh-CN" b="1" dirty="0">
              <a:solidFill>
                <a:srgbClr val="FF0000"/>
              </a:solidFill>
            </a:rPr>
            <a:t>左边</a:t>
          </a:r>
          <a:r>
            <a:rPr lang="zh-CN" b="1" dirty="0">
              <a:solidFill>
                <a:srgbClr val="FF0000"/>
              </a:solidFill>
            </a:rPr>
            <a:t>的筷子，再拿右边的筷子；而</a:t>
          </a:r>
          <a:r>
            <a:rPr lang="zh-CN" b="1" dirty="0">
              <a:solidFill>
                <a:srgbClr val="FF0000"/>
              </a:solidFill>
            </a:rPr>
            <a:t>偶数号</a:t>
          </a:r>
          <a:r>
            <a:rPr lang="zh-CN" b="1" dirty="0">
              <a:solidFill>
                <a:srgbClr val="FF0000"/>
              </a:solidFill>
            </a:rPr>
            <a:t>哲学家先拿起他</a:t>
          </a:r>
          <a:r>
            <a:rPr lang="zh-CN" b="1" dirty="0">
              <a:solidFill>
                <a:srgbClr val="FF0000"/>
              </a:solidFill>
            </a:rPr>
            <a:t>右边</a:t>
          </a:r>
          <a:r>
            <a:rPr lang="zh-CN" b="1" dirty="0">
              <a:solidFill>
                <a:srgbClr val="FF0000"/>
              </a:solidFill>
            </a:rPr>
            <a:t>的筷子，再拿左边的筷子。</a:t>
          </a:r>
          <a:endParaRPr lang="zh-CN" b="1" dirty="0">
            <a:solidFill>
              <a:srgbClr val="FF0000"/>
            </a:solidFill>
          </a:endParaRPr>
        </a:p>
      </dsp:txBody>
      <dsp:txXfrm>
        <a:off x="0" y="2068787"/>
        <a:ext cx="6134735" cy="2412365"/>
      </dsp:txXfrm>
    </dsp:sp>
    <dsp:sp modelId="{FE6CBA58-E3DB-4F2A-AF47-DE44C17CBA10}">
      <dsp:nvSpPr>
        <dsp:cNvPr id="7" name="圆角矩形 6"/>
        <dsp:cNvSpPr/>
      </dsp:nvSpPr>
      <dsp:spPr bwMode="white">
        <a:xfrm>
          <a:off x="306737" y="1817868"/>
          <a:ext cx="4294315" cy="50184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62314" tIns="0" rIns="162314" bIns="0" anchor="ctr"/>
        <a:lstStyle>
          <a:lvl1pPr algn="l">
            <a:defRPr sz="1700"/>
          </a:lvl1pPr>
          <a:lvl2pPr marL="114300" indent="-114300" algn="l">
            <a:defRPr sz="1300"/>
          </a:lvl2pPr>
          <a:lvl3pPr marL="228600" indent="-114300" algn="l">
            <a:defRPr sz="1300"/>
          </a:lvl3pPr>
          <a:lvl4pPr marL="342900" indent="-114300" algn="l">
            <a:defRPr sz="1300"/>
          </a:lvl4pPr>
          <a:lvl5pPr marL="457200" indent="-114300" algn="l">
            <a:defRPr sz="1300"/>
          </a:lvl5pPr>
          <a:lvl6pPr marL="571500" indent="-114300" algn="l">
            <a:defRPr sz="1300"/>
          </a:lvl6pPr>
          <a:lvl7pPr marL="685800" indent="-114300" algn="l">
            <a:defRPr sz="1300"/>
          </a:lvl7pPr>
          <a:lvl8pPr marL="800100" indent="-114300" algn="l">
            <a:defRPr sz="1300"/>
          </a:lvl8pPr>
          <a:lvl9pPr marL="914400" indent="-114300" algn="l">
            <a:defRPr sz="13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/>
            <a:t>解决办法</a:t>
          </a:r>
          <a:endParaRPr lang="zh-CN"/>
        </a:p>
      </dsp:txBody>
      <dsp:txXfrm>
        <a:off x="306737" y="1817868"/>
        <a:ext cx="4294315" cy="501840"/>
      </dsp:txXfrm>
    </dsp:sp>
    <dsp:sp modelId="{0D03E08F-26B6-4F32-82B8-BD19D15755A3}">
      <dsp:nvSpPr>
        <dsp:cNvPr id="3" name="矩形 2" hidden="1"/>
        <dsp:cNvSpPr/>
      </dsp:nvSpPr>
      <dsp:spPr>
        <a:xfrm>
          <a:off x="0" y="99102"/>
          <a:ext cx="306737" cy="501840"/>
        </a:xfrm>
        <a:prstGeom prst="rect">
          <a:avLst/>
        </a:prstGeom>
      </dsp:spPr>
      <dsp:txXfrm>
        <a:off x="0" y="99102"/>
        <a:ext cx="306737" cy="501840"/>
      </dsp:txXfrm>
    </dsp:sp>
    <dsp:sp modelId="{3A624E01-B6A8-41D8-A950-74D873097522}">
      <dsp:nvSpPr>
        <dsp:cNvPr id="6" name="矩形 5" hidden="1"/>
        <dsp:cNvSpPr/>
      </dsp:nvSpPr>
      <dsp:spPr>
        <a:xfrm>
          <a:off x="0" y="1817868"/>
          <a:ext cx="306737" cy="501840"/>
        </a:xfrm>
        <a:prstGeom prst="rect">
          <a:avLst/>
        </a:prstGeom>
      </dsp:spPr>
      <dsp:txXfrm>
        <a:off x="0" y="1817868"/>
        <a:ext cx="306737" cy="5018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989888" cy="4317808"/>
        <a:chOff x="0" y="0"/>
        <a:chExt cx="7989888" cy="4317808"/>
      </a:xfrm>
    </dsp:grpSpPr>
    <dsp:sp modelId="{0E1012E6-154A-40FA-B2EE-9F050A79019A}">
      <dsp:nvSpPr>
        <dsp:cNvPr id="3" name="矩形 2"/>
        <dsp:cNvSpPr/>
      </dsp:nvSpPr>
      <dsp:spPr bwMode="white">
        <a:xfrm>
          <a:off x="1837518" y="-472"/>
          <a:ext cx="4318753" cy="3455002"/>
        </a:xfrm>
        <a:prstGeom prst="rect">
          <a:avLst/>
        </a:prstGeom>
        <a:blipFill rotWithShape="1">
          <a:blip r:embed="rId1"/>
          <a:srcRect/>
          <a:stretch>
            <a:fillRect l="-3000" r="-3000"/>
          </a:stretch>
        </a:blipFill>
      </dsp:spPr>
      <dsp:style>
        <a:lnRef idx="2">
          <a:schemeClr val="lt1"/>
        </a:lnRef>
        <a:fillRef idx="1">
          <a:schemeClr val="accent1">
            <a:tint val="50000"/>
          </a:schemeClr>
        </a:fillRef>
        <a:effectRef idx="0">
          <a:scrgbClr r="0" g="0" b="0"/>
        </a:effectRef>
        <a:fontRef idx="minor"/>
      </dsp:style>
      <dsp:txXfrm>
        <a:off x="1837518" y="-472"/>
        <a:ext cx="4318753" cy="3455002"/>
      </dsp:txXfrm>
    </dsp:sp>
    <dsp:sp modelId="{364897CA-4C89-43C2-9AD3-72DB27BD47FE}">
      <dsp:nvSpPr>
        <dsp:cNvPr id="4" name="矩形标注 3"/>
        <dsp:cNvSpPr/>
      </dsp:nvSpPr>
      <dsp:spPr bwMode="white">
        <a:xfrm>
          <a:off x="2226206" y="3109030"/>
          <a:ext cx="3843690" cy="1209251"/>
        </a:xfrm>
        <a:prstGeom prst="wedgeRectCallout">
          <a:avLst>
            <a:gd name="adj1" fmla="val 20250"/>
            <a:gd name="adj2" fmla="val -607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48590" tIns="148590" rIns="148590" bIns="148590" anchor="ctr"/>
        <a:lstStyle>
          <a:lvl1pPr algn="ctr">
            <a:defRPr sz="3900"/>
          </a:lvl1pPr>
          <a:lvl2pPr marL="285750" indent="-285750" algn="ctr">
            <a:defRPr sz="3000"/>
          </a:lvl2pPr>
          <a:lvl3pPr marL="571500" indent="-285750" algn="ctr">
            <a:defRPr sz="3000"/>
          </a:lvl3pPr>
          <a:lvl4pPr marL="857250" indent="-285750" algn="ctr">
            <a:defRPr sz="3000"/>
          </a:lvl4pPr>
          <a:lvl5pPr marL="1143000" indent="-285750" algn="ctr">
            <a:defRPr sz="3000"/>
          </a:lvl5pPr>
          <a:lvl6pPr marL="1428750" indent="-285750" algn="ctr">
            <a:defRPr sz="3000"/>
          </a:lvl6pPr>
          <a:lvl7pPr marL="1714500" indent="-285750" algn="ctr">
            <a:defRPr sz="3000"/>
          </a:lvl7pPr>
          <a:lvl8pPr marL="2000250" indent="-285750" algn="ctr">
            <a:defRPr sz="3000"/>
          </a:lvl8pPr>
          <a:lvl9pPr marL="2286000" indent="-285750" algn="ctr">
            <a:defRPr sz="3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提出临界区概念</a:t>
          </a:r>
        </a:p>
      </dsp:txBody>
      <dsp:txXfrm>
        <a:off x="2226206" y="3109030"/>
        <a:ext cx="3843690" cy="12092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989888" cy="4397320"/>
        <a:chOff x="0" y="0"/>
        <a:chExt cx="7989888" cy="4397320"/>
      </a:xfrm>
    </dsp:grpSpPr>
    <dsp:sp modelId="{20AB7429-7F38-4ECF-A7A4-86B036E598C4}">
      <dsp:nvSpPr>
        <dsp:cNvPr id="3" name="矩形 2"/>
        <dsp:cNvSpPr/>
      </dsp:nvSpPr>
      <dsp:spPr bwMode="white">
        <a:xfrm>
          <a:off x="5072" y="296770"/>
          <a:ext cx="3803780" cy="3043024"/>
        </a:xfrm>
        <a:prstGeom prst="rect">
          <a:avLst/>
        </a:prstGeom>
        <a:blipFill rotWithShape="1">
          <a:blip r:embed="rId1"/>
          <a:srcRect/>
          <a:stretch>
            <a:fillRect l="-3000" r="-3000"/>
          </a:stretch>
        </a:blipFill>
      </dsp:spPr>
      <dsp:style>
        <a:lnRef idx="2">
          <a:schemeClr val="lt1"/>
        </a:lnRef>
        <a:fillRef idx="1">
          <a:schemeClr val="accent1">
            <a:tint val="50000"/>
          </a:schemeClr>
        </a:fillRef>
        <a:effectRef idx="0">
          <a:scrgbClr r="0" g="0" b="0"/>
        </a:effectRef>
        <a:fontRef idx="minor"/>
      </dsp:style>
      <dsp:txXfrm>
        <a:off x="5072" y="296770"/>
        <a:ext cx="3803780" cy="3043024"/>
      </dsp:txXfrm>
    </dsp:sp>
    <dsp:sp modelId="{3CBEAD6D-779B-4F20-B977-D784F462DEEF}">
      <dsp:nvSpPr>
        <dsp:cNvPr id="4" name="矩形标注 3"/>
        <dsp:cNvSpPr/>
      </dsp:nvSpPr>
      <dsp:spPr bwMode="white">
        <a:xfrm>
          <a:off x="347412" y="3035492"/>
          <a:ext cx="3385364" cy="1065058"/>
        </a:xfrm>
        <a:prstGeom prst="wedgeRectCallout">
          <a:avLst>
            <a:gd name="adj1" fmla="val 20250"/>
            <a:gd name="adj2" fmla="val -607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52400" tIns="152400" rIns="152400" bIns="152400" anchor="ctr"/>
        <a:lstStyle>
          <a:lvl1pPr algn="ctr">
            <a:defRPr sz="4000"/>
          </a:lvl1pPr>
          <a:lvl2pPr marL="285750" indent="-285750" algn="ctr">
            <a:defRPr sz="3100"/>
          </a:lvl2pPr>
          <a:lvl3pPr marL="571500" indent="-285750" algn="ctr">
            <a:defRPr sz="3100"/>
          </a:lvl3pPr>
          <a:lvl4pPr marL="857250" indent="-285750" algn="ctr">
            <a:defRPr sz="3100"/>
          </a:lvl4pPr>
          <a:lvl5pPr marL="1143000" indent="-285750" algn="ctr">
            <a:defRPr sz="3100"/>
          </a:lvl5pPr>
          <a:lvl6pPr marL="1428750" indent="-285750" algn="ctr">
            <a:defRPr sz="3100"/>
          </a:lvl6pPr>
          <a:lvl7pPr marL="1714500" indent="-285750" algn="ctr">
            <a:defRPr sz="3100"/>
          </a:lvl7pPr>
          <a:lvl8pPr marL="2000250" indent="-285750" algn="ctr">
            <a:defRPr sz="3100"/>
          </a:lvl8pPr>
          <a:lvl9pPr marL="2286000" indent="-285750" algn="ctr">
            <a:defRPr sz="3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硬件同步机制</a:t>
          </a:r>
        </a:p>
      </dsp:txBody>
      <dsp:txXfrm>
        <a:off x="347412" y="3035492"/>
        <a:ext cx="3385364" cy="1065058"/>
      </dsp:txXfrm>
    </dsp:sp>
    <dsp:sp modelId="{BCBE7EB5-BA48-4877-A57F-5602A7C8A1C5}">
      <dsp:nvSpPr>
        <dsp:cNvPr id="5" name="矩形 4"/>
        <dsp:cNvSpPr/>
      </dsp:nvSpPr>
      <dsp:spPr bwMode="white">
        <a:xfrm>
          <a:off x="4189229" y="296770"/>
          <a:ext cx="3803780" cy="3043024"/>
        </a:xfrm>
        <a:prstGeom prst="rect">
          <a:avLst/>
        </a:prstGeom>
        <a:blipFill rotWithShape="1">
          <a:blip r:embed="rId2"/>
          <a:srcRect/>
          <a:stretch>
            <a:fillRect l="-3000" r="-3000"/>
          </a:stretch>
        </a:blipFill>
      </dsp:spPr>
      <dsp:style>
        <a:lnRef idx="2">
          <a:schemeClr val="lt1"/>
        </a:lnRef>
        <a:fillRef idx="1">
          <a:schemeClr val="accent1">
            <a:tint val="50000"/>
          </a:schemeClr>
        </a:fillRef>
        <a:effectRef idx="0">
          <a:scrgbClr r="0" g="0" b="0"/>
        </a:effectRef>
        <a:fontRef idx="minor"/>
      </dsp:style>
      <dsp:txXfrm>
        <a:off x="4189229" y="296770"/>
        <a:ext cx="3803780" cy="3043024"/>
      </dsp:txXfrm>
    </dsp:sp>
    <dsp:sp modelId="{0CE045A1-6B87-4FC1-849A-5ACB3740370D}">
      <dsp:nvSpPr>
        <dsp:cNvPr id="6" name="矩形标注 5"/>
        <dsp:cNvSpPr/>
      </dsp:nvSpPr>
      <dsp:spPr bwMode="white">
        <a:xfrm>
          <a:off x="4531570" y="3035492"/>
          <a:ext cx="3385364" cy="1065058"/>
        </a:xfrm>
        <a:prstGeom prst="wedgeRectCallout">
          <a:avLst>
            <a:gd name="adj1" fmla="val 20250"/>
            <a:gd name="adj2" fmla="val -607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52400" tIns="152400" rIns="152400" bIns="152400" anchor="ctr"/>
        <a:lstStyle>
          <a:lvl1pPr algn="ctr">
            <a:defRPr sz="4000"/>
          </a:lvl1pPr>
          <a:lvl2pPr marL="285750" indent="-285750" algn="ctr">
            <a:defRPr sz="3100"/>
          </a:lvl2pPr>
          <a:lvl3pPr marL="571500" indent="-285750" algn="ctr">
            <a:defRPr sz="3100"/>
          </a:lvl3pPr>
          <a:lvl4pPr marL="857250" indent="-285750" algn="ctr">
            <a:defRPr sz="3100"/>
          </a:lvl4pPr>
          <a:lvl5pPr marL="1143000" indent="-285750" algn="ctr">
            <a:defRPr sz="3100"/>
          </a:lvl5pPr>
          <a:lvl6pPr marL="1428750" indent="-285750" algn="ctr">
            <a:defRPr sz="3100"/>
          </a:lvl6pPr>
          <a:lvl7pPr marL="1714500" indent="-285750" algn="ctr">
            <a:defRPr sz="3100"/>
          </a:lvl7pPr>
          <a:lvl8pPr marL="2000250" indent="-285750" algn="ctr">
            <a:defRPr sz="3100"/>
          </a:lvl8pPr>
          <a:lvl9pPr marL="2286000" indent="-285750" algn="ctr">
            <a:defRPr sz="3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引入信号量</a:t>
          </a:r>
        </a:p>
      </dsp:txBody>
      <dsp:txXfrm>
        <a:off x="4531570" y="3035492"/>
        <a:ext cx="3385364" cy="106505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989888" cy="4397320"/>
        <a:chOff x="0" y="0"/>
        <a:chExt cx="7989888" cy="4397320"/>
      </a:xfrm>
    </dsp:grpSpPr>
    <dsp:sp modelId="{20AB7429-7F38-4ECF-A7A4-86B036E598C4}">
      <dsp:nvSpPr>
        <dsp:cNvPr id="3" name="矩形 2"/>
        <dsp:cNvSpPr/>
      </dsp:nvSpPr>
      <dsp:spPr bwMode="white">
        <a:xfrm>
          <a:off x="1798505" y="270"/>
          <a:ext cx="4396779" cy="3517423"/>
        </a:xfrm>
        <a:prstGeom prst="rect">
          <a:avLst/>
        </a:prstGeom>
        <a:blipFill rotWithShape="1">
          <a:blip r:embed="rId1"/>
          <a:srcRect/>
          <a:stretch>
            <a:fillRect l="-3000" r="-3000"/>
          </a:stretch>
        </a:blipFill>
      </dsp:spPr>
      <dsp:style>
        <a:lnRef idx="2">
          <a:schemeClr val="lt1"/>
        </a:lnRef>
        <a:fillRef idx="1">
          <a:schemeClr val="accent1">
            <a:tint val="50000"/>
          </a:schemeClr>
        </a:fillRef>
        <a:effectRef idx="0">
          <a:scrgbClr r="0" g="0" b="0"/>
        </a:effectRef>
        <a:fontRef idx="minor"/>
      </dsp:style>
      <dsp:txXfrm>
        <a:off x="1798505" y="270"/>
        <a:ext cx="4396779" cy="3517423"/>
      </dsp:txXfrm>
    </dsp:sp>
    <dsp:sp modelId="{3CBEAD6D-779B-4F20-B977-D784F462DEEF}">
      <dsp:nvSpPr>
        <dsp:cNvPr id="4" name="矩形标注 3"/>
        <dsp:cNvSpPr/>
      </dsp:nvSpPr>
      <dsp:spPr bwMode="white">
        <a:xfrm>
          <a:off x="2194215" y="3165951"/>
          <a:ext cx="3913133" cy="1231098"/>
        </a:xfrm>
        <a:prstGeom prst="wedgeRectCallout">
          <a:avLst>
            <a:gd name="adj1" fmla="val 20250"/>
            <a:gd name="adj2" fmla="val -607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63830" tIns="163830" rIns="163830" bIns="163830" anchor="ctr"/>
        <a:lstStyle>
          <a:lvl1pPr algn="ctr">
            <a:defRPr sz="4300"/>
          </a:lvl1pPr>
          <a:lvl2pPr marL="285750" indent="-285750" algn="ctr">
            <a:defRPr sz="3300"/>
          </a:lvl2pPr>
          <a:lvl3pPr marL="571500" indent="-285750" algn="ctr">
            <a:defRPr sz="3300"/>
          </a:lvl3pPr>
          <a:lvl4pPr marL="857250" indent="-285750" algn="ctr">
            <a:defRPr sz="3300"/>
          </a:lvl4pPr>
          <a:lvl5pPr marL="1143000" indent="-285750" algn="ctr">
            <a:defRPr sz="3300"/>
          </a:lvl5pPr>
          <a:lvl6pPr marL="1428750" indent="-285750" algn="ctr">
            <a:defRPr sz="3300"/>
          </a:lvl6pPr>
          <a:lvl7pPr marL="1714500" indent="-285750" algn="ctr">
            <a:defRPr sz="3300"/>
          </a:lvl7pPr>
          <a:lvl8pPr marL="2000250" indent="-285750" algn="ctr">
            <a:defRPr sz="3300"/>
          </a:lvl8pPr>
          <a:lvl9pPr marL="2286000" indent="-285750" algn="ctr">
            <a:defRPr sz="3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/>
            <a:t>4</a:t>
          </a:r>
          <a:r>
            <a:rPr lang="zh-CN" altLang="en-US" dirty="0"/>
            <a:t>种信号量机制</a:t>
          </a:r>
        </a:p>
      </dsp:txBody>
      <dsp:txXfrm>
        <a:off x="2194215" y="3165951"/>
        <a:ext cx="3913133" cy="123109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989888" cy="4397320"/>
        <a:chOff x="0" y="0"/>
        <a:chExt cx="7989888" cy="4397320"/>
      </a:xfrm>
    </dsp:grpSpPr>
    <dsp:sp modelId="{20AB7429-7F38-4ECF-A7A4-86B036E598C4}">
      <dsp:nvSpPr>
        <dsp:cNvPr id="3" name="矩形 2"/>
        <dsp:cNvSpPr/>
      </dsp:nvSpPr>
      <dsp:spPr bwMode="white">
        <a:xfrm>
          <a:off x="1798505" y="270"/>
          <a:ext cx="4396779" cy="3517423"/>
        </a:xfrm>
        <a:prstGeom prst="rect">
          <a:avLst/>
        </a:prstGeom>
        <a:blipFill rotWithShape="1">
          <a:blip r:embed="rId1"/>
          <a:srcRect/>
          <a:stretch>
            <a:fillRect l="-3000" r="-3000"/>
          </a:stretch>
        </a:blipFill>
      </dsp:spPr>
      <dsp:style>
        <a:lnRef idx="2">
          <a:schemeClr val="lt1"/>
        </a:lnRef>
        <a:fillRef idx="1">
          <a:schemeClr val="accent1">
            <a:tint val="50000"/>
          </a:schemeClr>
        </a:fillRef>
        <a:effectRef idx="0">
          <a:scrgbClr r="0" g="0" b="0"/>
        </a:effectRef>
        <a:fontRef idx="minor"/>
      </dsp:style>
      <dsp:txXfrm>
        <a:off x="1798505" y="270"/>
        <a:ext cx="4396779" cy="3517423"/>
      </dsp:txXfrm>
    </dsp:sp>
    <dsp:sp modelId="{3CBEAD6D-779B-4F20-B977-D784F462DEEF}">
      <dsp:nvSpPr>
        <dsp:cNvPr id="4" name="矩形标注 3"/>
        <dsp:cNvSpPr/>
      </dsp:nvSpPr>
      <dsp:spPr bwMode="white">
        <a:xfrm>
          <a:off x="2194215" y="3165951"/>
          <a:ext cx="3913133" cy="1231098"/>
        </a:xfrm>
        <a:prstGeom prst="wedgeRectCallout">
          <a:avLst>
            <a:gd name="adj1" fmla="val 20250"/>
            <a:gd name="adj2" fmla="val -607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33350" tIns="133350" rIns="133350" bIns="133350" anchor="ctr"/>
        <a:lstStyle>
          <a:lvl1pPr algn="ctr">
            <a:defRPr sz="3500"/>
          </a:lvl1pPr>
          <a:lvl2pPr marL="228600" indent="-228600" algn="ctr">
            <a:defRPr sz="2700"/>
          </a:lvl2pPr>
          <a:lvl3pPr marL="457200" indent="-228600" algn="ctr">
            <a:defRPr sz="2700"/>
          </a:lvl3pPr>
          <a:lvl4pPr marL="685800" indent="-228600" algn="ctr">
            <a:defRPr sz="2700"/>
          </a:lvl4pPr>
          <a:lvl5pPr marL="914400" indent="-228600" algn="ctr">
            <a:defRPr sz="2700"/>
          </a:lvl5pPr>
          <a:lvl6pPr marL="1143000" indent="-228600" algn="ctr">
            <a:defRPr sz="2700"/>
          </a:lvl6pPr>
          <a:lvl7pPr marL="1371600" indent="-228600" algn="ctr">
            <a:defRPr sz="2700"/>
          </a:lvl7pPr>
          <a:lvl8pPr marL="1600200" indent="-228600" algn="ctr">
            <a:defRPr sz="2700"/>
          </a:lvl8pPr>
          <a:lvl9pPr marL="1828800" indent="-228600" algn="ctr">
            <a:defRPr sz="2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两种进程同步模式</a:t>
          </a:r>
        </a:p>
      </dsp:txBody>
      <dsp:txXfrm>
        <a:off x="2194215" y="3165951"/>
        <a:ext cx="3913133" cy="123109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989888" cy="4397320"/>
        <a:chOff x="0" y="0"/>
        <a:chExt cx="7989888" cy="4397320"/>
      </a:xfrm>
    </dsp:grpSpPr>
    <dsp:sp modelId="{20AB7429-7F38-4ECF-A7A4-86B036E598C4}">
      <dsp:nvSpPr>
        <dsp:cNvPr id="3" name="矩形 2"/>
        <dsp:cNvSpPr/>
      </dsp:nvSpPr>
      <dsp:spPr bwMode="white">
        <a:xfrm>
          <a:off x="5072" y="296770"/>
          <a:ext cx="3803780" cy="3043024"/>
        </a:xfrm>
        <a:prstGeom prst="rect">
          <a:avLst/>
        </a:prstGeom>
        <a:blipFill rotWithShape="1">
          <a:blip r:embed="rId1"/>
          <a:srcRect/>
          <a:stretch>
            <a:fillRect l="-3000" r="-3000"/>
          </a:stretch>
        </a:blipFill>
      </dsp:spPr>
      <dsp:style>
        <a:lnRef idx="2">
          <a:schemeClr val="lt1"/>
        </a:lnRef>
        <a:fillRef idx="1">
          <a:schemeClr val="accent1">
            <a:tint val="50000"/>
          </a:schemeClr>
        </a:fillRef>
        <a:effectRef idx="0">
          <a:scrgbClr r="0" g="0" b="0"/>
        </a:effectRef>
        <a:fontRef idx="minor"/>
      </dsp:style>
      <dsp:txXfrm>
        <a:off x="5072" y="296770"/>
        <a:ext cx="3803780" cy="3043024"/>
      </dsp:txXfrm>
    </dsp:sp>
    <dsp:sp modelId="{3CBEAD6D-779B-4F20-B977-D784F462DEEF}">
      <dsp:nvSpPr>
        <dsp:cNvPr id="4" name="矩形标注 3"/>
        <dsp:cNvSpPr/>
      </dsp:nvSpPr>
      <dsp:spPr bwMode="white">
        <a:xfrm>
          <a:off x="347412" y="3035492"/>
          <a:ext cx="3385364" cy="1065058"/>
        </a:xfrm>
        <a:prstGeom prst="wedgeRectCallout">
          <a:avLst>
            <a:gd name="adj1" fmla="val 20250"/>
            <a:gd name="adj2" fmla="val -607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33350" tIns="133350" rIns="133350" bIns="133350" anchor="ctr"/>
        <a:lstStyle>
          <a:lvl1pPr algn="ctr">
            <a:defRPr sz="3500"/>
          </a:lvl1pPr>
          <a:lvl2pPr marL="228600" indent="-228600" algn="ctr">
            <a:defRPr sz="2700"/>
          </a:lvl2pPr>
          <a:lvl3pPr marL="457200" indent="-228600" algn="ctr">
            <a:defRPr sz="2700"/>
          </a:lvl3pPr>
          <a:lvl4pPr marL="685800" indent="-228600" algn="ctr">
            <a:defRPr sz="2700"/>
          </a:lvl4pPr>
          <a:lvl5pPr marL="914400" indent="-228600" algn="ctr">
            <a:defRPr sz="2700"/>
          </a:lvl5pPr>
          <a:lvl6pPr marL="1143000" indent="-228600" algn="ctr">
            <a:defRPr sz="2700"/>
          </a:lvl6pPr>
          <a:lvl7pPr marL="1371600" indent="-228600" algn="ctr">
            <a:defRPr sz="2700"/>
          </a:lvl7pPr>
          <a:lvl8pPr marL="1600200" indent="-228600" algn="ctr">
            <a:defRPr sz="2700"/>
          </a:lvl8pPr>
          <a:lvl9pPr marL="1828800" indent="-228600" algn="ctr">
            <a:defRPr sz="2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进程互斥</a:t>
          </a:r>
        </a:p>
      </dsp:txBody>
      <dsp:txXfrm>
        <a:off x="347412" y="3035492"/>
        <a:ext cx="3385364" cy="1065058"/>
      </dsp:txXfrm>
    </dsp:sp>
    <dsp:sp modelId="{6B861C74-911C-4117-8038-053BA7CB720C}">
      <dsp:nvSpPr>
        <dsp:cNvPr id="5" name="矩形 4"/>
        <dsp:cNvSpPr/>
      </dsp:nvSpPr>
      <dsp:spPr bwMode="white">
        <a:xfrm>
          <a:off x="4189229" y="296770"/>
          <a:ext cx="3803780" cy="3043024"/>
        </a:xfrm>
        <a:prstGeom prst="rect">
          <a:avLst/>
        </a:prstGeom>
        <a:blipFill rotWithShape="1">
          <a:blip r:embed="rId2"/>
          <a:srcRect/>
          <a:stretch>
            <a:fillRect l="-3000" r="-3000"/>
          </a:stretch>
        </a:blipFill>
      </dsp:spPr>
      <dsp:style>
        <a:lnRef idx="2">
          <a:schemeClr val="lt1"/>
        </a:lnRef>
        <a:fillRef idx="1">
          <a:schemeClr val="accent1">
            <a:tint val="50000"/>
          </a:schemeClr>
        </a:fillRef>
        <a:effectRef idx="0">
          <a:scrgbClr r="0" g="0" b="0"/>
        </a:effectRef>
        <a:fontRef idx="minor"/>
      </dsp:style>
      <dsp:txXfrm>
        <a:off x="4189229" y="296770"/>
        <a:ext cx="3803780" cy="3043024"/>
      </dsp:txXfrm>
    </dsp:sp>
    <dsp:sp modelId="{CBA7A87A-47ED-4831-A8A4-9330B7719D03}">
      <dsp:nvSpPr>
        <dsp:cNvPr id="6" name="矩形标注 5"/>
        <dsp:cNvSpPr/>
      </dsp:nvSpPr>
      <dsp:spPr bwMode="white">
        <a:xfrm>
          <a:off x="4531570" y="3035492"/>
          <a:ext cx="3385364" cy="1065058"/>
        </a:xfrm>
        <a:prstGeom prst="wedgeRectCallout">
          <a:avLst>
            <a:gd name="adj1" fmla="val 20250"/>
            <a:gd name="adj2" fmla="val -607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33350" tIns="133350" rIns="133350" bIns="133350" anchor="ctr"/>
        <a:lstStyle>
          <a:lvl1pPr algn="ctr">
            <a:defRPr sz="3500"/>
          </a:lvl1pPr>
          <a:lvl2pPr marL="228600" indent="-228600" algn="ctr">
            <a:defRPr sz="2700"/>
          </a:lvl2pPr>
          <a:lvl3pPr marL="457200" indent="-228600" algn="ctr">
            <a:defRPr sz="2700"/>
          </a:lvl3pPr>
          <a:lvl4pPr marL="685800" indent="-228600" algn="ctr">
            <a:defRPr sz="2700"/>
          </a:lvl4pPr>
          <a:lvl5pPr marL="914400" indent="-228600" algn="ctr">
            <a:defRPr sz="2700"/>
          </a:lvl5pPr>
          <a:lvl6pPr marL="1143000" indent="-228600" algn="ctr">
            <a:defRPr sz="2700"/>
          </a:lvl6pPr>
          <a:lvl7pPr marL="1371600" indent="-228600" algn="ctr">
            <a:defRPr sz="2700"/>
          </a:lvl7pPr>
          <a:lvl8pPr marL="1600200" indent="-228600" algn="ctr">
            <a:defRPr sz="2700"/>
          </a:lvl8pPr>
          <a:lvl9pPr marL="1828800" indent="-228600" algn="ctr">
            <a:defRPr sz="2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进程互斥的实例</a:t>
          </a:r>
        </a:p>
      </dsp:txBody>
      <dsp:txXfrm>
        <a:off x="4531570" y="3035492"/>
        <a:ext cx="3385364" cy="106505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989888" cy="4397320"/>
        <a:chOff x="0" y="0"/>
        <a:chExt cx="7989888" cy="4397320"/>
      </a:xfrm>
    </dsp:grpSpPr>
    <dsp:sp modelId="{20AB7429-7F38-4ECF-A7A4-86B036E598C4}">
      <dsp:nvSpPr>
        <dsp:cNvPr id="3" name="矩形 2"/>
        <dsp:cNvSpPr/>
      </dsp:nvSpPr>
      <dsp:spPr bwMode="white">
        <a:xfrm>
          <a:off x="5072" y="296770"/>
          <a:ext cx="3803780" cy="3043024"/>
        </a:xfrm>
        <a:prstGeom prst="rect">
          <a:avLst/>
        </a:prstGeom>
        <a:blipFill rotWithShape="1">
          <a:blip r:embed="rId1"/>
          <a:srcRect/>
          <a:stretch>
            <a:fillRect l="-3000" r="-3000"/>
          </a:stretch>
        </a:blipFill>
      </dsp:spPr>
      <dsp:style>
        <a:lnRef idx="2">
          <a:schemeClr val="lt1"/>
        </a:lnRef>
        <a:fillRef idx="1">
          <a:schemeClr val="accent1">
            <a:tint val="50000"/>
          </a:schemeClr>
        </a:fillRef>
        <a:effectRef idx="0">
          <a:scrgbClr r="0" g="0" b="0"/>
        </a:effectRef>
        <a:fontRef idx="minor"/>
      </dsp:style>
      <dsp:txXfrm>
        <a:off x="5072" y="296770"/>
        <a:ext cx="3803780" cy="3043024"/>
      </dsp:txXfrm>
    </dsp:sp>
    <dsp:sp modelId="{3CBEAD6D-779B-4F20-B977-D784F462DEEF}">
      <dsp:nvSpPr>
        <dsp:cNvPr id="4" name="矩形标注 3"/>
        <dsp:cNvSpPr/>
      </dsp:nvSpPr>
      <dsp:spPr bwMode="white">
        <a:xfrm>
          <a:off x="347412" y="3035492"/>
          <a:ext cx="3385364" cy="1065058"/>
        </a:xfrm>
        <a:prstGeom prst="wedgeRectCallout">
          <a:avLst>
            <a:gd name="adj1" fmla="val 20250"/>
            <a:gd name="adj2" fmla="val -607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02870" tIns="102870" rIns="102870" bIns="102870" anchor="ctr"/>
        <a:lstStyle>
          <a:lvl1pPr algn="ctr">
            <a:defRPr sz="2700"/>
          </a:lvl1pPr>
          <a:lvl2pPr marL="228600" indent="-228600" algn="ctr">
            <a:defRPr sz="2100"/>
          </a:lvl2pPr>
          <a:lvl3pPr marL="457200" indent="-228600" algn="ctr">
            <a:defRPr sz="2100"/>
          </a:lvl3pPr>
          <a:lvl4pPr marL="685800" indent="-228600" algn="ctr">
            <a:defRPr sz="2100"/>
          </a:lvl4pPr>
          <a:lvl5pPr marL="914400" indent="-228600" algn="ctr">
            <a:defRPr sz="2100"/>
          </a:lvl5pPr>
          <a:lvl6pPr marL="1143000" indent="-228600" algn="ctr">
            <a:defRPr sz="2100"/>
          </a:lvl6pPr>
          <a:lvl7pPr marL="1371600" indent="-228600" algn="ctr">
            <a:defRPr sz="2100"/>
          </a:lvl7pPr>
          <a:lvl8pPr marL="1600200" indent="-228600" algn="ctr">
            <a:defRPr sz="2100"/>
          </a:lvl8pPr>
          <a:lvl9pPr marL="1828800" indent="-228600" algn="ctr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前趋关系</a:t>
          </a:r>
        </a:p>
      </dsp:txBody>
      <dsp:txXfrm>
        <a:off x="347412" y="3035492"/>
        <a:ext cx="3385364" cy="1065058"/>
      </dsp:txXfrm>
    </dsp:sp>
    <dsp:sp modelId="{6B861C74-911C-4117-8038-053BA7CB720C}">
      <dsp:nvSpPr>
        <dsp:cNvPr id="5" name="矩形 4"/>
        <dsp:cNvSpPr/>
      </dsp:nvSpPr>
      <dsp:spPr bwMode="white">
        <a:xfrm>
          <a:off x="4189229" y="296770"/>
          <a:ext cx="3803780" cy="3043024"/>
        </a:xfrm>
        <a:prstGeom prst="rect">
          <a:avLst/>
        </a:prstGeom>
        <a:blipFill rotWithShape="1">
          <a:blip r:embed="rId2"/>
          <a:srcRect/>
          <a:stretch>
            <a:fillRect l="-3000" r="-3000"/>
          </a:stretch>
        </a:blipFill>
      </dsp:spPr>
      <dsp:style>
        <a:lnRef idx="2">
          <a:schemeClr val="lt1"/>
        </a:lnRef>
        <a:fillRef idx="1">
          <a:schemeClr val="accent1">
            <a:tint val="50000"/>
          </a:schemeClr>
        </a:fillRef>
        <a:effectRef idx="0">
          <a:scrgbClr r="0" g="0" b="0"/>
        </a:effectRef>
        <a:fontRef idx="minor"/>
      </dsp:style>
      <dsp:txXfrm>
        <a:off x="4189229" y="296770"/>
        <a:ext cx="3803780" cy="3043024"/>
      </dsp:txXfrm>
    </dsp:sp>
    <dsp:sp modelId="{CBA7A87A-47ED-4831-A8A4-9330B7719D03}">
      <dsp:nvSpPr>
        <dsp:cNvPr id="6" name="矩形标注 5"/>
        <dsp:cNvSpPr/>
      </dsp:nvSpPr>
      <dsp:spPr bwMode="white">
        <a:xfrm>
          <a:off x="4531570" y="3035492"/>
          <a:ext cx="3385364" cy="1065058"/>
        </a:xfrm>
        <a:prstGeom prst="wedgeRectCallout">
          <a:avLst>
            <a:gd name="adj1" fmla="val 20250"/>
            <a:gd name="adj2" fmla="val -607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02870" tIns="102870" rIns="102870" bIns="102870" anchor="ctr"/>
        <a:lstStyle>
          <a:lvl1pPr algn="ctr">
            <a:defRPr sz="2700"/>
          </a:lvl1pPr>
          <a:lvl2pPr marL="228600" indent="-228600" algn="ctr">
            <a:defRPr sz="2100"/>
          </a:lvl2pPr>
          <a:lvl3pPr marL="457200" indent="-228600" algn="ctr">
            <a:defRPr sz="2100"/>
          </a:lvl3pPr>
          <a:lvl4pPr marL="685800" indent="-228600" algn="ctr">
            <a:defRPr sz="2100"/>
          </a:lvl4pPr>
          <a:lvl5pPr marL="914400" indent="-228600" algn="ctr">
            <a:defRPr sz="2100"/>
          </a:lvl5pPr>
          <a:lvl6pPr marL="1143000" indent="-228600" algn="ctr">
            <a:defRPr sz="2100"/>
          </a:lvl6pPr>
          <a:lvl7pPr marL="1371600" indent="-228600" algn="ctr">
            <a:defRPr sz="2100"/>
          </a:lvl7pPr>
          <a:lvl8pPr marL="1600200" indent="-228600" algn="ctr">
            <a:defRPr sz="2100"/>
          </a:lvl8pPr>
          <a:lvl9pPr marL="1828800" indent="-228600" algn="ctr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复杂前趋关系的实现</a:t>
          </a:r>
        </a:p>
      </dsp:txBody>
      <dsp:txXfrm>
        <a:off x="4531570" y="3035492"/>
        <a:ext cx="3385364" cy="106505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989888" cy="4397320"/>
        <a:chOff x="0" y="0"/>
        <a:chExt cx="7989888" cy="4397320"/>
      </a:xfrm>
    </dsp:grpSpPr>
    <dsp:sp modelId="{20AB7429-7F38-4ECF-A7A4-86B036E598C4}">
      <dsp:nvSpPr>
        <dsp:cNvPr id="3" name="矩形 2"/>
        <dsp:cNvSpPr/>
      </dsp:nvSpPr>
      <dsp:spPr bwMode="white">
        <a:xfrm>
          <a:off x="5072" y="296770"/>
          <a:ext cx="3803780" cy="3043024"/>
        </a:xfrm>
        <a:prstGeom prst="rect">
          <a:avLst/>
        </a:prstGeom>
        <a:blipFill rotWithShape="1">
          <a:blip r:embed="rId1"/>
          <a:srcRect/>
          <a:stretch>
            <a:fillRect l="-3000" r="-3000"/>
          </a:stretch>
        </a:blipFill>
      </dsp:spPr>
      <dsp:style>
        <a:lnRef idx="2">
          <a:schemeClr val="lt1"/>
        </a:lnRef>
        <a:fillRef idx="1">
          <a:schemeClr val="accent1">
            <a:tint val="50000"/>
          </a:schemeClr>
        </a:fillRef>
        <a:effectRef idx="0">
          <a:scrgbClr r="0" g="0" b="0"/>
        </a:effectRef>
        <a:fontRef idx="minor"/>
      </dsp:style>
      <dsp:txXfrm>
        <a:off x="5072" y="296770"/>
        <a:ext cx="3803780" cy="3043024"/>
      </dsp:txXfrm>
    </dsp:sp>
    <dsp:sp modelId="{3CBEAD6D-779B-4F20-B977-D784F462DEEF}">
      <dsp:nvSpPr>
        <dsp:cNvPr id="4" name="矩形标注 3"/>
        <dsp:cNvSpPr/>
      </dsp:nvSpPr>
      <dsp:spPr bwMode="white">
        <a:xfrm>
          <a:off x="347412" y="3035492"/>
          <a:ext cx="3385364" cy="1065058"/>
        </a:xfrm>
        <a:prstGeom prst="wedgeRectCallout">
          <a:avLst>
            <a:gd name="adj1" fmla="val 20250"/>
            <a:gd name="adj2" fmla="val -607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18109" tIns="118109" rIns="118109" bIns="118109" anchor="ctr"/>
        <a:lstStyle>
          <a:lvl1pPr algn="ctr">
            <a:defRPr sz="3100"/>
          </a:lvl1pPr>
          <a:lvl2pPr marL="228600" indent="-228600" algn="ctr">
            <a:defRPr sz="2400"/>
          </a:lvl2pPr>
          <a:lvl3pPr marL="457200" indent="-228600" algn="ctr">
            <a:defRPr sz="2400"/>
          </a:lvl3pPr>
          <a:lvl4pPr marL="685800" indent="-228600" algn="ctr">
            <a:defRPr sz="2400"/>
          </a:lvl4pPr>
          <a:lvl5pPr marL="914400" indent="-228600" algn="ctr">
            <a:defRPr sz="2400"/>
          </a:lvl5pPr>
          <a:lvl6pPr marL="1143000" indent="-228600" algn="ctr">
            <a:defRPr sz="2400"/>
          </a:lvl6pPr>
          <a:lvl7pPr marL="1371600" indent="-228600" algn="ctr">
            <a:defRPr sz="2400"/>
          </a:lvl7pPr>
          <a:lvl8pPr marL="1600200" indent="-228600" algn="ctr">
            <a:defRPr sz="2400"/>
          </a:lvl8pPr>
          <a:lvl9pPr marL="1828800" indent="-228600" algn="ctr">
            <a:defRPr sz="2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信号量的使用要点</a:t>
          </a:r>
        </a:p>
      </dsp:txBody>
      <dsp:txXfrm>
        <a:off x="347412" y="3035492"/>
        <a:ext cx="3385364" cy="1065058"/>
      </dsp:txXfrm>
    </dsp:sp>
    <dsp:sp modelId="{6B861C74-911C-4117-8038-053BA7CB720C}">
      <dsp:nvSpPr>
        <dsp:cNvPr id="5" name="矩形 4"/>
        <dsp:cNvSpPr/>
      </dsp:nvSpPr>
      <dsp:spPr bwMode="white">
        <a:xfrm>
          <a:off x="4189229" y="296770"/>
          <a:ext cx="3803780" cy="3043024"/>
        </a:xfrm>
        <a:prstGeom prst="rect">
          <a:avLst/>
        </a:prstGeom>
        <a:blipFill rotWithShape="1">
          <a:blip r:embed="rId2"/>
          <a:srcRect/>
          <a:stretch>
            <a:fillRect l="-3000" r="-3000"/>
          </a:stretch>
        </a:blipFill>
      </dsp:spPr>
      <dsp:style>
        <a:lnRef idx="2">
          <a:schemeClr val="lt1"/>
        </a:lnRef>
        <a:fillRef idx="1">
          <a:schemeClr val="accent1">
            <a:tint val="50000"/>
          </a:schemeClr>
        </a:fillRef>
        <a:effectRef idx="0">
          <a:scrgbClr r="0" g="0" b="0"/>
        </a:effectRef>
        <a:fontRef idx="minor"/>
      </dsp:style>
      <dsp:txXfrm>
        <a:off x="4189229" y="296770"/>
        <a:ext cx="3803780" cy="3043024"/>
      </dsp:txXfrm>
    </dsp:sp>
    <dsp:sp modelId="{CBA7A87A-47ED-4831-A8A4-9330B7719D03}">
      <dsp:nvSpPr>
        <dsp:cNvPr id="6" name="矩形标注 5"/>
        <dsp:cNvSpPr/>
      </dsp:nvSpPr>
      <dsp:spPr bwMode="white">
        <a:xfrm>
          <a:off x="4531570" y="3035492"/>
          <a:ext cx="3385364" cy="1065058"/>
        </a:xfrm>
        <a:prstGeom prst="wedgeRectCallout">
          <a:avLst>
            <a:gd name="adj1" fmla="val 20250"/>
            <a:gd name="adj2" fmla="val -607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18109" tIns="118109" rIns="118109" bIns="118109" anchor="ctr"/>
        <a:lstStyle>
          <a:lvl1pPr algn="ctr">
            <a:defRPr sz="3100"/>
          </a:lvl1pPr>
          <a:lvl2pPr marL="228600" indent="-228600" algn="ctr">
            <a:defRPr sz="2400"/>
          </a:lvl2pPr>
          <a:lvl3pPr marL="457200" indent="-228600" algn="ctr">
            <a:defRPr sz="2400"/>
          </a:lvl3pPr>
          <a:lvl4pPr marL="685800" indent="-228600" algn="ctr">
            <a:defRPr sz="2400"/>
          </a:lvl4pPr>
          <a:lvl5pPr marL="914400" indent="-228600" algn="ctr">
            <a:defRPr sz="2400"/>
          </a:lvl5pPr>
          <a:lvl6pPr marL="1143000" indent="-228600" algn="ctr">
            <a:defRPr sz="2400"/>
          </a:lvl6pPr>
          <a:lvl7pPr marL="1371600" indent="-228600" algn="ctr">
            <a:defRPr sz="2400"/>
          </a:lvl7pPr>
          <a:lvl8pPr marL="1600200" indent="-228600" algn="ctr">
            <a:defRPr sz="2400"/>
          </a:lvl8pPr>
          <a:lvl9pPr marL="1828800" indent="-228600" algn="ctr">
            <a:defRPr sz="2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实际案例</a:t>
          </a:r>
        </a:p>
      </dsp:txBody>
      <dsp:txXfrm>
        <a:off x="4531570" y="3035492"/>
        <a:ext cx="3385364" cy="1065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  <dgm:param type="vertAlign" val="mid"/>
          <dgm:param type="nodeHorzAlign" val="l"/>
          <dgm:param type="fallback" val="2D"/>
        </dgm:alg>
      </dgm:if>
      <dgm:else name="Name3">
        <dgm:alg type="lin">
          <dgm:param type="linDir" val="fromR"/>
          <dgm:param type="nodeVertAlign" val="t"/>
          <dgm:param type="vertAlign" val="mid"/>
          <dgm:param type="nodeHorzAlign" val="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VertAlign" val="t"/>
              <dgm:param type="nodeHorzAlign" val="ctr"/>
              <dgm:param type="fallback" val="2D"/>
            </dgm:alg>
          </dgm:if>
          <dgm:else name="Name7">
            <dgm:alg type="lin">
              <dgm:param type="linDir" val="fromT"/>
              <dgm:param type="nodeVertAlign" val="t"/>
              <dgm:param type="nodeHorzAlign" val="ctr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type="upArrowCallout" r:blip="" rot="180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type="upArrowCallout" r:blip="" rot="180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1. </a:t>
            </a:r>
            <a:r>
              <a:rPr lang="zh-CN" altLang="en-US"/>
              <a:t>个人介绍；</a:t>
            </a:r>
            <a:r>
              <a:rPr lang="en-US" altLang="zh-CN"/>
              <a:t> </a:t>
            </a:r>
            <a:endParaRPr lang="en-US" altLang="zh-CN"/>
          </a:p>
          <a:p>
            <a:r>
              <a:rPr lang="en-US" altLang="zh-CN"/>
              <a:t>2. </a:t>
            </a:r>
            <a:r>
              <a:rPr lang="zh-CN" altLang="en-US"/>
              <a:t>加入班级群，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助教</a:t>
            </a:r>
            <a:r>
              <a:rPr lang="zh-CN" altLang="en-US"/>
              <a:t>介绍；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1. </a:t>
            </a:r>
            <a:r>
              <a:rPr lang="zh-CN" altLang="en-US"/>
              <a:t>个人介绍；</a:t>
            </a:r>
            <a:r>
              <a:rPr lang="en-US" altLang="zh-CN"/>
              <a:t> </a:t>
            </a:r>
            <a:endParaRPr lang="en-US" altLang="zh-CN"/>
          </a:p>
          <a:p>
            <a:r>
              <a:rPr lang="en-US" altLang="zh-CN"/>
              <a:t>2. </a:t>
            </a:r>
            <a:r>
              <a:rPr lang="zh-CN" altLang="en-US"/>
              <a:t>加入班级群，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助教</a:t>
            </a:r>
            <a:r>
              <a:rPr lang="zh-CN" altLang="en-US"/>
              <a:t>介绍；</a:t>
            </a:r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63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3.xml"/><Relationship Id="rId1" Type="http://schemas.openxmlformats.org/officeDocument/2006/relationships/tags" Target="../tags/tag72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11.xml"/><Relationship Id="rId8" Type="http://schemas.openxmlformats.org/officeDocument/2006/relationships/diagramQuickStyle" Target="../diagrams/quickStyle11.xml"/><Relationship Id="rId7" Type="http://schemas.openxmlformats.org/officeDocument/2006/relationships/diagramLayout" Target="../diagrams/layout11.xml"/><Relationship Id="rId6" Type="http://schemas.openxmlformats.org/officeDocument/2006/relationships/diagramData" Target="../diagrams/data11.xml"/><Relationship Id="rId5" Type="http://schemas.microsoft.com/office/2007/relationships/diagramDrawing" Target="../diagrams/drawing10.xml"/><Relationship Id="rId4" Type="http://schemas.openxmlformats.org/officeDocument/2006/relationships/diagramColors" Target="../diagrams/colors10.xml"/><Relationship Id="rId3" Type="http://schemas.openxmlformats.org/officeDocument/2006/relationships/diagramQuickStyle" Target="../diagrams/quickStyle10.xml"/><Relationship Id="rId2" Type="http://schemas.openxmlformats.org/officeDocument/2006/relationships/diagramLayout" Target="../diagrams/layout10.xml"/><Relationship Id="rId13" Type="http://schemas.openxmlformats.org/officeDocument/2006/relationships/notesSlide" Target="../notesSlides/notesSlide11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74.xml"/><Relationship Id="rId10" Type="http://schemas.microsoft.com/office/2007/relationships/diagramDrawing" Target="../diagrams/drawing11.xml"/><Relationship Id="rId1" Type="http://schemas.openxmlformats.org/officeDocument/2006/relationships/diagramData" Target="../diagrams/data10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13.xml"/><Relationship Id="rId8" Type="http://schemas.openxmlformats.org/officeDocument/2006/relationships/diagramQuickStyle" Target="../diagrams/quickStyle13.xml"/><Relationship Id="rId7" Type="http://schemas.openxmlformats.org/officeDocument/2006/relationships/diagramLayout" Target="../diagrams/layout13.xml"/><Relationship Id="rId6" Type="http://schemas.openxmlformats.org/officeDocument/2006/relationships/diagramData" Target="../diagrams/data13.xml"/><Relationship Id="rId5" Type="http://schemas.microsoft.com/office/2007/relationships/diagramDrawing" Target="../diagrams/drawing12.xml"/><Relationship Id="rId4" Type="http://schemas.openxmlformats.org/officeDocument/2006/relationships/diagramColors" Target="../diagrams/colors12.xml"/><Relationship Id="rId3" Type="http://schemas.openxmlformats.org/officeDocument/2006/relationships/diagramQuickStyle" Target="../diagrams/quickStyle12.xml"/><Relationship Id="rId2" Type="http://schemas.openxmlformats.org/officeDocument/2006/relationships/diagramLayout" Target="../diagrams/layout12.xml"/><Relationship Id="rId13" Type="http://schemas.openxmlformats.org/officeDocument/2006/relationships/notesSlide" Target="../notesSlides/notesSlide12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75.xml"/><Relationship Id="rId10" Type="http://schemas.microsoft.com/office/2007/relationships/diagramDrawing" Target="../diagrams/drawing13.xml"/><Relationship Id="rId1" Type="http://schemas.openxmlformats.org/officeDocument/2006/relationships/diagramData" Target="../diagrams/data1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6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8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9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80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81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82.xml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64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83.xml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4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86.xml"/><Relationship Id="rId1" Type="http://schemas.openxmlformats.org/officeDocument/2006/relationships/tags" Target="../tags/tag8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88.xml"/><Relationship Id="rId5" Type="http://schemas.microsoft.com/office/2007/relationships/diagramDrawing" Target="../diagrams/drawing14.xml"/><Relationship Id="rId4" Type="http://schemas.openxmlformats.org/officeDocument/2006/relationships/diagramColors" Target="../diagrams/colors14.xml"/><Relationship Id="rId3" Type="http://schemas.openxmlformats.org/officeDocument/2006/relationships/diagramQuickStyle" Target="../diagrams/quickStyle14.xml"/><Relationship Id="rId2" Type="http://schemas.openxmlformats.org/officeDocument/2006/relationships/diagramLayout" Target="../diagrams/layout14.xml"/><Relationship Id="rId1" Type="http://schemas.openxmlformats.org/officeDocument/2006/relationships/diagramData" Target="../diagrams/data1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89.xml"/><Relationship Id="rId5" Type="http://schemas.microsoft.com/office/2007/relationships/diagramDrawing" Target="../diagrams/drawing15.xml"/><Relationship Id="rId4" Type="http://schemas.openxmlformats.org/officeDocument/2006/relationships/diagramColors" Target="../diagrams/colors15.xml"/><Relationship Id="rId3" Type="http://schemas.openxmlformats.org/officeDocument/2006/relationships/diagramQuickStyle" Target="../diagrams/quickStyle15.xml"/><Relationship Id="rId2" Type="http://schemas.openxmlformats.org/officeDocument/2006/relationships/diagramLayout" Target="../diagrams/layout15.xml"/><Relationship Id="rId1" Type="http://schemas.openxmlformats.org/officeDocument/2006/relationships/diagramData" Target="../diagrams/data15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90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91.xml"/><Relationship Id="rId5" Type="http://schemas.microsoft.com/office/2007/relationships/diagramDrawing" Target="../diagrams/drawing17.xml"/><Relationship Id="rId4" Type="http://schemas.openxmlformats.org/officeDocument/2006/relationships/diagramColors" Target="../diagrams/colors17.xml"/><Relationship Id="rId3" Type="http://schemas.openxmlformats.org/officeDocument/2006/relationships/diagramQuickStyle" Target="../diagrams/quickStyle17.xml"/><Relationship Id="rId2" Type="http://schemas.openxmlformats.org/officeDocument/2006/relationships/diagramLayout" Target="../diagrams/layout17.xml"/><Relationship Id="rId1" Type="http://schemas.openxmlformats.org/officeDocument/2006/relationships/diagramData" Target="../diagrams/data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65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94.xml"/><Relationship Id="rId5" Type="http://schemas.microsoft.com/office/2007/relationships/diagramDrawing" Target="../diagrams/drawing18.xml"/><Relationship Id="rId4" Type="http://schemas.openxmlformats.org/officeDocument/2006/relationships/diagramColors" Target="../diagrams/colors18.xml"/><Relationship Id="rId3" Type="http://schemas.openxmlformats.org/officeDocument/2006/relationships/diagramQuickStyle" Target="../diagrams/quickStyle18.xml"/><Relationship Id="rId2" Type="http://schemas.openxmlformats.org/officeDocument/2006/relationships/diagramLayout" Target="../diagrams/layout18.xml"/><Relationship Id="rId1" Type="http://schemas.openxmlformats.org/officeDocument/2006/relationships/diagramData" Target="../diagrams/data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2.xml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03.xml"/><Relationship Id="rId6" Type="http://schemas.openxmlformats.org/officeDocument/2006/relationships/image" Target="../media/image5.png"/><Relationship Id="rId5" Type="http://schemas.microsoft.com/office/2007/relationships/diagramDrawing" Target="../diagrams/drawing19.xml"/><Relationship Id="rId4" Type="http://schemas.openxmlformats.org/officeDocument/2006/relationships/diagramColors" Target="../diagrams/colors19.xml"/><Relationship Id="rId3" Type="http://schemas.openxmlformats.org/officeDocument/2006/relationships/diagramQuickStyle" Target="../diagrams/quickStyle19.xml"/><Relationship Id="rId2" Type="http://schemas.openxmlformats.org/officeDocument/2006/relationships/diagramLayout" Target="../diagrams/layout19.xml"/><Relationship Id="rId1" Type="http://schemas.openxmlformats.org/officeDocument/2006/relationships/diagramData" Target="../diagrams/data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66.xml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0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04.xml"/><Relationship Id="rId6" Type="http://schemas.openxmlformats.org/officeDocument/2006/relationships/image" Target="../media/image5.png"/><Relationship Id="rId5" Type="http://schemas.microsoft.com/office/2007/relationships/diagramDrawing" Target="../diagrams/drawing20.xml"/><Relationship Id="rId4" Type="http://schemas.openxmlformats.org/officeDocument/2006/relationships/diagramColors" Target="../diagrams/colors20.xml"/><Relationship Id="rId3" Type="http://schemas.openxmlformats.org/officeDocument/2006/relationships/diagramQuickStyle" Target="../diagrams/quickStyle20.xml"/><Relationship Id="rId2" Type="http://schemas.openxmlformats.org/officeDocument/2006/relationships/diagramLayout" Target="../diagrams/layout20.xml"/><Relationship Id="rId1" Type="http://schemas.openxmlformats.org/officeDocument/2006/relationships/diagramData" Target="../diagrams/data20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05.xml"/><Relationship Id="rId6" Type="http://schemas.openxmlformats.org/officeDocument/2006/relationships/image" Target="../media/image5.png"/><Relationship Id="rId5" Type="http://schemas.microsoft.com/office/2007/relationships/diagramDrawing" Target="../diagrams/drawing21.xml"/><Relationship Id="rId4" Type="http://schemas.openxmlformats.org/officeDocument/2006/relationships/diagramColors" Target="../diagrams/colors21.xml"/><Relationship Id="rId3" Type="http://schemas.openxmlformats.org/officeDocument/2006/relationships/diagramQuickStyle" Target="../diagrams/quickStyle21.xml"/><Relationship Id="rId2" Type="http://schemas.openxmlformats.org/officeDocument/2006/relationships/diagramLayout" Target="../diagrams/layout21.xml"/><Relationship Id="rId1" Type="http://schemas.openxmlformats.org/officeDocument/2006/relationships/diagramData" Target="../diagrams/data21.xml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2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06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3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07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4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08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09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10.xml"/><Relationship Id="rId5" Type="http://schemas.microsoft.com/office/2007/relationships/diagramDrawing" Target="../diagrams/drawing26.xml"/><Relationship Id="rId4" Type="http://schemas.openxmlformats.org/officeDocument/2006/relationships/diagramColors" Target="../diagrams/colors26.xml"/><Relationship Id="rId3" Type="http://schemas.openxmlformats.org/officeDocument/2006/relationships/diagramQuickStyle" Target="../diagrams/quickStyle26.xml"/><Relationship Id="rId2" Type="http://schemas.openxmlformats.org/officeDocument/2006/relationships/diagramLayout" Target="../diagrams/layout26.xml"/><Relationship Id="rId1" Type="http://schemas.openxmlformats.org/officeDocument/2006/relationships/diagramData" Target="../diagrams/data2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11.xml"/><Relationship Id="rId5" Type="http://schemas.microsoft.com/office/2007/relationships/diagramDrawing" Target="../diagrams/drawing27.xml"/><Relationship Id="rId4" Type="http://schemas.openxmlformats.org/officeDocument/2006/relationships/diagramColors" Target="../diagrams/colors27.xml"/><Relationship Id="rId3" Type="http://schemas.openxmlformats.org/officeDocument/2006/relationships/diagramQuickStyle" Target="../diagrams/quickStyle27.xml"/><Relationship Id="rId2" Type="http://schemas.openxmlformats.org/officeDocument/2006/relationships/diagramLayout" Target="../diagrams/layout27.xml"/><Relationship Id="rId1" Type="http://schemas.openxmlformats.org/officeDocument/2006/relationships/diagramData" Target="../diagrams/data2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12.xml"/><Relationship Id="rId5" Type="http://schemas.microsoft.com/office/2007/relationships/diagramDrawing" Target="../diagrams/drawing28.xml"/><Relationship Id="rId4" Type="http://schemas.openxmlformats.org/officeDocument/2006/relationships/diagramColors" Target="../diagrams/colors28.xml"/><Relationship Id="rId3" Type="http://schemas.openxmlformats.org/officeDocument/2006/relationships/diagramQuickStyle" Target="../diagrams/quickStyle28.xml"/><Relationship Id="rId2" Type="http://schemas.openxmlformats.org/officeDocument/2006/relationships/diagramLayout" Target="../diagrams/layout28.xml"/><Relationship Id="rId1" Type="http://schemas.openxmlformats.org/officeDocument/2006/relationships/diagramData" Target="../diagrams/data2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67.xml"/><Relationship Id="rId5" Type="http://schemas.microsoft.com/office/2007/relationships/diagramDrawing" Target="../diagrams/drawing5.xml"/><Relationship Id="rId4" Type="http://schemas.openxmlformats.org/officeDocument/2006/relationships/diagramColors" Target="../diagrams/colors5.xml"/><Relationship Id="rId3" Type="http://schemas.openxmlformats.org/officeDocument/2006/relationships/diagramQuickStyle" Target="../diagrams/quickStyle5.xml"/><Relationship Id="rId2" Type="http://schemas.openxmlformats.org/officeDocument/2006/relationships/diagramLayout" Target="../diagrams/layout5.xml"/><Relationship Id="rId1" Type="http://schemas.openxmlformats.org/officeDocument/2006/relationships/diagramData" Target="../diagrams/data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68.xml"/><Relationship Id="rId5" Type="http://schemas.microsoft.com/office/2007/relationships/diagramDrawing" Target="../diagrams/drawing6.xml"/><Relationship Id="rId4" Type="http://schemas.openxmlformats.org/officeDocument/2006/relationships/diagramColors" Target="../diagrams/colors6.xml"/><Relationship Id="rId3" Type="http://schemas.openxmlformats.org/officeDocument/2006/relationships/diagramQuickStyle" Target="../diagrams/quickStyle6.xml"/><Relationship Id="rId2" Type="http://schemas.openxmlformats.org/officeDocument/2006/relationships/diagramLayout" Target="../diagrams/layout6.xml"/><Relationship Id="rId1" Type="http://schemas.openxmlformats.org/officeDocument/2006/relationships/diagramData" Target="../diagrams/data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69.xml"/><Relationship Id="rId5" Type="http://schemas.microsoft.com/office/2007/relationships/diagramDrawing" Target="../diagrams/drawing7.xml"/><Relationship Id="rId4" Type="http://schemas.openxmlformats.org/officeDocument/2006/relationships/diagramColors" Target="../diagrams/colors7.xml"/><Relationship Id="rId3" Type="http://schemas.openxmlformats.org/officeDocument/2006/relationships/diagramQuickStyle" Target="../diagrams/quickStyle7.xml"/><Relationship Id="rId2" Type="http://schemas.openxmlformats.org/officeDocument/2006/relationships/diagramLayout" Target="../diagrams/layout7.xml"/><Relationship Id="rId1" Type="http://schemas.openxmlformats.org/officeDocument/2006/relationships/diagramData" Target="../diagrams/data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70.xml"/><Relationship Id="rId5" Type="http://schemas.microsoft.com/office/2007/relationships/diagramDrawing" Target="../diagrams/drawing8.xml"/><Relationship Id="rId4" Type="http://schemas.openxmlformats.org/officeDocument/2006/relationships/diagramColors" Target="../diagrams/colors8.xml"/><Relationship Id="rId3" Type="http://schemas.openxmlformats.org/officeDocument/2006/relationships/diagramQuickStyle" Target="../diagrams/quickStyle8.xml"/><Relationship Id="rId2" Type="http://schemas.openxmlformats.org/officeDocument/2006/relationships/diagramLayout" Target="../diagrams/layout8.xml"/><Relationship Id="rId1" Type="http://schemas.openxmlformats.org/officeDocument/2006/relationships/diagramData" Target="../diagrams/data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71.xml"/><Relationship Id="rId5" Type="http://schemas.microsoft.com/office/2007/relationships/diagramDrawing" Target="../diagrams/drawing9.xml"/><Relationship Id="rId4" Type="http://schemas.openxmlformats.org/officeDocument/2006/relationships/diagramColors" Target="../diagrams/colors9.xml"/><Relationship Id="rId3" Type="http://schemas.openxmlformats.org/officeDocument/2006/relationships/diagramQuickStyle" Target="../diagrams/quickStyle9.xml"/><Relationship Id="rId2" Type="http://schemas.openxmlformats.org/officeDocument/2006/relationships/diagramLayout" Target="../diagrams/layout9.xml"/><Relationship Id="rId1" Type="http://schemas.openxmlformats.org/officeDocument/2006/relationships/diagramData" Target="../diagrams/data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前情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回顾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graphicFrame>
        <p:nvGraphicFramePr>
          <p:cNvPr id="11" name="内容占位符 10"/>
          <p:cNvGraphicFramePr>
            <a:graphicFrameLocks noGrp="1"/>
          </p:cNvGraphicFramePr>
          <p:nvPr>
            <p:ph idx="1"/>
          </p:nvPr>
        </p:nvGraphicFramePr>
        <p:xfrm>
          <a:off x="2728595" y="1950113"/>
          <a:ext cx="7989888" cy="4397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  <p:custDataLst>
      <p:tags r:id="rId6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进程同步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(2)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10185" y="87122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91440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95250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913130" y="475615"/>
            <a:ext cx="4098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华光魏体_CNKI" panose="02000500000000000000" charset="-122"/>
                <a:ea typeface="华光魏体_CNKI" panose="02000500000000000000" charset="-122"/>
              </a:rPr>
              <a:t>中国海洋大学信息学部</a:t>
            </a:r>
            <a:endParaRPr lang="zh-CN" altLang="en-US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98880" y="5375910"/>
            <a:ext cx="41916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charset="0"/>
                <a:cs typeface="Times New Roman" panose="02020603050405020304" charset="0"/>
              </a:rPr>
              <a:t>niejie@ouc.edu.cn</a:t>
            </a:r>
            <a:endParaRPr lang="en-US" altLang="zh-CN" sz="3200" b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198880" y="4850130"/>
            <a:ext cx="2732405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华光魏体_CNKI" panose="02000500000000000000" charset="-122"/>
                <a:ea typeface="华光魏体_CNKI" panose="02000500000000000000" charset="-122"/>
              </a:rPr>
              <a:t>授课教师：聂婕</a:t>
            </a:r>
            <a:endParaRPr lang="zh-CN" altLang="en-US" sz="2800">
              <a:latin typeface="华光魏体_CNKI" panose="02000500000000000000" charset="-122"/>
              <a:ea typeface="华光魏体_CNKI" panose="02000500000000000000" charset="-122"/>
            </a:endParaRPr>
          </a:p>
          <a:p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3404870" y="1452245"/>
            <a:ext cx="66059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latin typeface="华文琥珀" panose="02010800040101010101" charset="-122"/>
                <a:ea typeface="华文琥珀" panose="02010800040101010101" charset="-122"/>
              </a:rPr>
              <a:t>操作系统</a:t>
            </a:r>
            <a:r>
              <a:rPr lang="en-US" altLang="zh-CN" sz="4000">
                <a:latin typeface="华文琥珀" panose="02010800040101010101" charset="-122"/>
                <a:ea typeface="华文琥珀" panose="02010800040101010101" charset="-122"/>
              </a:rPr>
              <a:t> </a:t>
            </a:r>
            <a:r>
              <a:rPr lang="en-US" altLang="zh-CN"/>
              <a:t> </a:t>
            </a:r>
            <a:r>
              <a:rPr lang="en-US" altLang="zh-CN" sz="4000">
                <a:latin typeface="Times New Roman" panose="02020603050405020304" charset="0"/>
                <a:cs typeface="Times New Roman" panose="02020603050405020304" charset="0"/>
              </a:rPr>
              <a:t>Operating System</a:t>
            </a:r>
            <a:endParaRPr lang="en-US" altLang="zh-CN" sz="4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152015" y="3769995"/>
            <a:ext cx="82384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Process Synchronization (Part 2)</a:t>
            </a:r>
            <a:endParaRPr lang="zh-CN" alt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98880" y="6059170"/>
            <a:ext cx="8381365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华光魏体_CNKI" panose="02000500000000000000" charset="-122"/>
                <a:ea typeface="华光魏体_CNKI" panose="02000500000000000000" charset="-122"/>
              </a:rPr>
              <a:t>办公地点：中国海洋大学西海岸信息南楼</a:t>
            </a:r>
            <a:r>
              <a:rPr lang="en-US" altLang="zh-CN" sz="2800">
                <a:latin typeface="华光魏体_CNKI" panose="02000500000000000000" charset="-122"/>
                <a:ea typeface="华光魏体_CNKI" panose="02000500000000000000" charset="-122"/>
              </a:rPr>
              <a:t>C305</a:t>
            </a:r>
            <a:endParaRPr lang="zh-CN" altLang="en-US" sz="2800">
              <a:latin typeface="华光魏体_CNKI" panose="02000500000000000000" charset="-122"/>
              <a:ea typeface="华光魏体_CNKI" panose="02000500000000000000" charset="-122"/>
            </a:endParaRPr>
          </a:p>
          <a:p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/>
          <p:cNvSpPr txBox="1"/>
          <p:nvPr/>
        </p:nvSpPr>
        <p:spPr>
          <a:xfrm>
            <a:off x="1669415" y="1875790"/>
            <a:ext cx="10469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2.4.2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进程同步的机制：管程机制（</a:t>
            </a: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Monitors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）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2.4 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进程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同步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graphicFrame>
        <p:nvGraphicFramePr>
          <p:cNvPr id="3" name="内容占位符 2"/>
          <p:cNvGraphicFramePr>
            <a:graphicFrameLocks noGrp="1"/>
          </p:cNvGraphicFramePr>
          <p:nvPr>
            <p:ph idx="1"/>
          </p:nvPr>
        </p:nvGraphicFramePr>
        <p:xfrm>
          <a:off x="4161790" y="2930525"/>
          <a:ext cx="7514590" cy="1484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10" name="图示 9"/>
          <p:cNvGraphicFramePr/>
          <p:nvPr/>
        </p:nvGraphicFramePr>
        <p:xfrm>
          <a:off x="4161790" y="4500880"/>
          <a:ext cx="7394575" cy="1511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349885" y="3026410"/>
            <a:ext cx="352298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>
              <a:buFont typeface="Wingdings" panose="05000000000000000000" charset="0"/>
              <a:buChar char="p"/>
            </a:pP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利用信号量机制时，每个访问临界资源的进程都要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自备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同步操作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wait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（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S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）和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signal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（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S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）；</a:t>
            </a:r>
            <a:endParaRPr lang="zh-CN" altLang="en-US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>
              <a:buFont typeface="Wingdings" panose="05000000000000000000" charset="0"/>
              <a:buChar char="p"/>
            </a:pPr>
            <a:endParaRPr lang="zh-CN" altLang="en-US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>
              <a:buFont typeface="Wingdings" panose="05000000000000000000" charset="0"/>
              <a:buChar char="p"/>
            </a:pP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大量的同步操作分散在进程中，给系统管理带来了很大的麻烦，还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容易产生死锁；</a:t>
            </a:r>
            <a:endParaRPr lang="zh-CN" altLang="en-US" b="1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0205" y="5207635"/>
            <a:ext cx="35566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p"/>
            </a:pPr>
            <a:r>
              <a:rPr lang="zh-CN" altLang="en-US"/>
              <a:t>采用</a:t>
            </a:r>
            <a:r>
              <a:rPr lang="zh-CN" altLang="en-US" b="1">
                <a:solidFill>
                  <a:srgbClr val="FF0000"/>
                </a:solidFill>
              </a:rPr>
              <a:t>面向对象的思想来建模公共资源</a:t>
            </a:r>
            <a:r>
              <a:rPr lang="zh-CN" altLang="en-US"/>
              <a:t>，产生了新的进程同步工具：</a:t>
            </a:r>
            <a:r>
              <a:rPr lang="zh-CN" altLang="en-US" b="1">
                <a:solidFill>
                  <a:srgbClr val="FF0000"/>
                </a:solidFill>
              </a:rPr>
              <a:t>管程</a:t>
            </a:r>
            <a:r>
              <a:rPr lang="zh-CN" altLang="en-US"/>
              <a:t>。</a:t>
            </a:r>
            <a:endParaRPr lang="zh-CN" altLang="en-US"/>
          </a:p>
        </p:txBody>
      </p:sp>
    </p:spTree>
    <p:custDataLst>
      <p:tags r:id="rId1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/>
          <p:cNvSpPr txBox="1"/>
          <p:nvPr/>
        </p:nvSpPr>
        <p:spPr>
          <a:xfrm>
            <a:off x="1669415" y="1875790"/>
            <a:ext cx="10469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2.4.2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进程同步的机制：管程机制（</a:t>
            </a: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Monitors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）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2.4 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进程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同步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graphicFrame>
        <p:nvGraphicFramePr>
          <p:cNvPr id="3" name="内容占位符 2"/>
          <p:cNvGraphicFramePr>
            <a:graphicFrameLocks noGrp="1"/>
          </p:cNvGraphicFramePr>
          <p:nvPr>
            <p:ph idx="1"/>
          </p:nvPr>
        </p:nvGraphicFramePr>
        <p:xfrm>
          <a:off x="4161790" y="2930525"/>
          <a:ext cx="7514590" cy="1484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10" name="图示 9"/>
          <p:cNvGraphicFramePr/>
          <p:nvPr/>
        </p:nvGraphicFramePr>
        <p:xfrm>
          <a:off x="4161790" y="4500880"/>
          <a:ext cx="7394575" cy="1511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349885" y="3026410"/>
            <a:ext cx="352298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>
              <a:buFont typeface="Wingdings" panose="05000000000000000000" charset="0"/>
              <a:buChar char="p"/>
            </a:pP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利用信号量机制时，每个访问临界资源的进程都要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自备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同步操作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wait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（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S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）和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signal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（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S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）；</a:t>
            </a:r>
            <a:endParaRPr lang="zh-CN" altLang="en-US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>
              <a:buFont typeface="Wingdings" panose="05000000000000000000" charset="0"/>
              <a:buChar char="p"/>
            </a:pPr>
            <a:endParaRPr lang="zh-CN" altLang="en-US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>
              <a:buFont typeface="Wingdings" panose="05000000000000000000" charset="0"/>
              <a:buChar char="p"/>
            </a:pP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大量的同步操作分散在进程中，给系统管理带来了很大的麻烦，还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容易产生死锁；</a:t>
            </a:r>
            <a:endParaRPr lang="zh-CN" altLang="en-US" b="1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0205" y="5207635"/>
            <a:ext cx="35566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p"/>
            </a:pPr>
            <a:r>
              <a:rPr lang="zh-CN" altLang="en-US"/>
              <a:t>采用</a:t>
            </a:r>
            <a:r>
              <a:rPr lang="zh-CN" altLang="en-US" b="1">
                <a:solidFill>
                  <a:srgbClr val="FF0000"/>
                </a:solidFill>
              </a:rPr>
              <a:t>面向对象的思想来建模公共资源</a:t>
            </a:r>
            <a:r>
              <a:rPr lang="zh-CN" altLang="en-US"/>
              <a:t>，产生了新的进程同步工具：</a:t>
            </a:r>
            <a:r>
              <a:rPr lang="zh-CN" altLang="en-US" b="1">
                <a:solidFill>
                  <a:srgbClr val="FF0000"/>
                </a:solidFill>
              </a:rPr>
              <a:t>管程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161790" y="6124575"/>
            <a:ext cx="6096000" cy="7004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1">
              <a:lnSpc>
                <a:spcPct val="110000"/>
              </a:lnSpc>
            </a:pPr>
            <a:r>
              <a:rPr lang="en-US" altLang="zh-CN" b="1" dirty="0">
                <a:latin typeface="Times New Roman" panose="02020603050405020304" charset="0"/>
                <a:sym typeface="+mn-ea"/>
              </a:rPr>
              <a:t>1971</a:t>
            </a:r>
            <a:r>
              <a:rPr lang="zh-CN" altLang="en-US" b="1" dirty="0">
                <a:latin typeface="Times New Roman" panose="02020603050405020304" charset="0"/>
                <a:sym typeface="+mn-ea"/>
              </a:rPr>
              <a:t>，</a:t>
            </a:r>
            <a:r>
              <a:rPr lang="en-US" altLang="zh-CN" b="1" dirty="0">
                <a:latin typeface="Times New Roman" panose="02020603050405020304" charset="0"/>
                <a:sym typeface="+mn-ea"/>
              </a:rPr>
              <a:t>Dijkstra</a:t>
            </a:r>
            <a:r>
              <a:rPr lang="zh-CN" altLang="en-US" b="1" dirty="0">
                <a:latin typeface="Times New Roman" panose="02020603050405020304" charset="0"/>
                <a:sym typeface="+mn-ea"/>
              </a:rPr>
              <a:t>：</a:t>
            </a:r>
            <a:r>
              <a:rPr lang="en-US" altLang="zh-CN" b="1" dirty="0">
                <a:latin typeface="Times New Roman" panose="02020603050405020304" charset="0"/>
                <a:sym typeface="+mn-ea"/>
              </a:rPr>
              <a:t>“</a:t>
            </a:r>
            <a:r>
              <a:rPr lang="zh-CN" altLang="en-US" b="1" dirty="0">
                <a:latin typeface="Times New Roman" panose="02020603050405020304" charset="0"/>
                <a:sym typeface="+mn-ea"/>
              </a:rPr>
              <a:t>秘书”进程</a:t>
            </a:r>
            <a:endParaRPr lang="zh-CN" altLang="en-US" b="1" dirty="0">
              <a:latin typeface="Times New Roman" panose="02020603050405020304" charset="0"/>
            </a:endParaRPr>
          </a:p>
          <a:p>
            <a:pPr lvl="1">
              <a:lnSpc>
                <a:spcPct val="110000"/>
              </a:lnSpc>
            </a:pPr>
            <a:r>
              <a:rPr lang="en-US" altLang="zh-CN" b="1" dirty="0">
                <a:latin typeface="Times New Roman" panose="02020603050405020304" charset="0"/>
                <a:sym typeface="+mn-ea"/>
              </a:rPr>
              <a:t>1973</a:t>
            </a:r>
            <a:r>
              <a:rPr lang="zh-CN" altLang="en-US" b="1" dirty="0">
                <a:latin typeface="Times New Roman" panose="02020603050405020304" charset="0"/>
                <a:sym typeface="+mn-ea"/>
              </a:rPr>
              <a:t>，</a:t>
            </a:r>
            <a:r>
              <a:rPr lang="en-US" altLang="zh-CN" b="1" dirty="0" err="1">
                <a:latin typeface="Times New Roman" panose="02020603050405020304" charset="0"/>
                <a:sym typeface="+mn-ea"/>
              </a:rPr>
              <a:t>Hansan</a:t>
            </a:r>
            <a:r>
              <a:rPr lang="en-US" altLang="zh-CN" b="1" dirty="0">
                <a:latin typeface="Times New Roman" panose="02020603050405020304" charset="0"/>
                <a:sym typeface="+mn-ea"/>
              </a:rPr>
              <a:t> / 1974</a:t>
            </a:r>
            <a:r>
              <a:rPr lang="zh-CN" altLang="en-US" b="1" dirty="0">
                <a:latin typeface="Times New Roman" panose="02020603050405020304" charset="0"/>
                <a:sym typeface="+mn-ea"/>
              </a:rPr>
              <a:t>，</a:t>
            </a:r>
            <a:r>
              <a:rPr lang="en-US" altLang="zh-CN" b="1" dirty="0">
                <a:latin typeface="Times New Roman" panose="02020603050405020304" charset="0"/>
                <a:sym typeface="+mn-ea"/>
              </a:rPr>
              <a:t>Hoare</a:t>
            </a:r>
            <a:r>
              <a:rPr lang="zh-CN" altLang="en-US" b="1" dirty="0">
                <a:latin typeface="Times New Roman" panose="02020603050405020304" charset="0"/>
                <a:sym typeface="+mn-ea"/>
              </a:rPr>
              <a:t>：管程</a:t>
            </a:r>
            <a:endParaRPr lang="zh-CN" altLang="en-US"/>
          </a:p>
        </p:txBody>
      </p:sp>
    </p:spTree>
    <p:custDataLst>
      <p:tags r:id="rId1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/>
          <p:cNvSpPr txBox="1"/>
          <p:nvPr/>
        </p:nvSpPr>
        <p:spPr>
          <a:xfrm>
            <a:off x="1669415" y="1875790"/>
            <a:ext cx="10469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2.4.2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进程同步的机制：管程机制（</a:t>
            </a: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Monitors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）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2.4 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进程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同步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pic>
        <p:nvPicPr>
          <p:cNvPr id="100" name="图片 99"/>
          <p:cNvPicPr>
            <a:picLocks noChangeAspect="1"/>
          </p:cNvPicPr>
          <p:nvPr/>
        </p:nvPicPr>
        <p:blipFill>
          <a:blip r:embed="rId1"/>
          <a:srcRect l="6273" r="4812"/>
          <a:stretch>
            <a:fillRect/>
          </a:stretch>
        </p:blipFill>
        <p:spPr>
          <a:xfrm>
            <a:off x="1449705" y="2731770"/>
            <a:ext cx="4988560" cy="34855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" name="文本框 21"/>
          <p:cNvSpPr txBox="1"/>
          <p:nvPr/>
        </p:nvSpPr>
        <p:spPr>
          <a:xfrm>
            <a:off x="7141210" y="3004820"/>
            <a:ext cx="399923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p"/>
            </a:pP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管程外面有个锁（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lock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），想要进入管程，必须首先判断锁是否开；、</a:t>
            </a:r>
            <a:endParaRPr lang="zh-CN" altLang="en-US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charset="0"/>
              <a:buChar char="p"/>
            </a:pPr>
            <a:endParaRPr lang="zh-CN" altLang="en-US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charset="0"/>
              <a:buChar char="p"/>
            </a:pP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“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锁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”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的实现可以看作信号量机制，如果锁开，则可以进入管程，如果锁关，则需要在锁队列上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等待；</a:t>
            </a:r>
            <a:endParaRPr lang="zh-CN" altLang="en-US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charset="0"/>
              <a:buChar char="p"/>
            </a:pPr>
            <a:endParaRPr lang="zh-CN" altLang="en-US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charset="0"/>
              <a:buChar char="p"/>
            </a:pP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Lock 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队列</a:t>
            </a: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charset="0"/>
              <a:buChar char="p"/>
            </a:pP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Lock.Acquire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charset="0"/>
              <a:buChar char="p"/>
            </a:pP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Lock.release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charset="0"/>
              <a:buChar char="p"/>
            </a:pPr>
            <a:endParaRPr lang="zh-CN" altLang="en-US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/>
            <a:endParaRPr lang="en-US" altLang="zh-CN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4420235" y="2671445"/>
            <a:ext cx="2114550" cy="98425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/>
          <p:cNvSpPr txBox="1"/>
          <p:nvPr/>
        </p:nvSpPr>
        <p:spPr>
          <a:xfrm>
            <a:off x="1669415" y="1875790"/>
            <a:ext cx="10469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2.4.2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进程同步的机制：管程机制（</a:t>
            </a: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Monitors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）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2.4 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进程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同步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pic>
        <p:nvPicPr>
          <p:cNvPr id="100" name="图片 99"/>
          <p:cNvPicPr>
            <a:picLocks noChangeAspect="1"/>
          </p:cNvPicPr>
          <p:nvPr/>
        </p:nvPicPr>
        <p:blipFill>
          <a:blip r:embed="rId1"/>
          <a:srcRect l="6273" r="4812"/>
          <a:stretch>
            <a:fillRect/>
          </a:stretch>
        </p:blipFill>
        <p:spPr>
          <a:xfrm>
            <a:off x="1433195" y="2748280"/>
            <a:ext cx="4988560" cy="34855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" name="文本框 21"/>
          <p:cNvSpPr txBox="1"/>
          <p:nvPr/>
        </p:nvSpPr>
        <p:spPr>
          <a:xfrm>
            <a:off x="7141210" y="3004820"/>
            <a:ext cx="39992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p"/>
            </a:pP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管程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里面：</a:t>
            </a:r>
            <a:endParaRPr lang="zh-CN" altLang="en-US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/>
            <a:endParaRPr lang="en-US" altLang="zh-CN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pic>
        <p:nvPicPr>
          <p:cNvPr id="20" name="内容占位符 19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9770" y="3434080"/>
            <a:ext cx="3980815" cy="2585085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2928620" y="3132455"/>
            <a:ext cx="1836420" cy="319849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/>
          <p:cNvSpPr txBox="1"/>
          <p:nvPr/>
        </p:nvSpPr>
        <p:spPr>
          <a:xfrm>
            <a:off x="1669415" y="1875790"/>
            <a:ext cx="10469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2.4.2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进程同步的机制：管程机制（</a:t>
            </a: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Monitors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）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2.4 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进程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同步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pic>
        <p:nvPicPr>
          <p:cNvPr id="100" name="图片 99"/>
          <p:cNvPicPr>
            <a:picLocks noChangeAspect="1"/>
          </p:cNvPicPr>
          <p:nvPr/>
        </p:nvPicPr>
        <p:blipFill>
          <a:blip r:embed="rId1"/>
          <a:srcRect l="6273" r="4812"/>
          <a:stretch>
            <a:fillRect/>
          </a:stretch>
        </p:blipFill>
        <p:spPr>
          <a:xfrm>
            <a:off x="1433195" y="2748280"/>
            <a:ext cx="4988560" cy="34855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" name="文本框 21"/>
          <p:cNvSpPr txBox="1"/>
          <p:nvPr/>
        </p:nvSpPr>
        <p:spPr>
          <a:xfrm>
            <a:off x="7141210" y="3004820"/>
            <a:ext cx="39992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p"/>
            </a:pP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管程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里面：</a:t>
            </a:r>
            <a:endParaRPr lang="zh-CN" altLang="en-US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/>
            <a:endParaRPr lang="en-US" altLang="zh-CN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2928620" y="3305810"/>
            <a:ext cx="1836420" cy="73342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" name="内容占位符 19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9770" y="3434080"/>
            <a:ext cx="3980815" cy="258508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669415" y="2583815"/>
            <a:ext cx="3007995" cy="9220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r>
              <a:rPr lang="zh-CN" altLang="en-US"/>
              <a:t>管程中的共享数据结构（临界资源）和信号量（条件</a:t>
            </a:r>
            <a:r>
              <a:rPr lang="zh-CN" altLang="en-US"/>
              <a:t>变量）说明；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/>
          <p:cNvSpPr txBox="1"/>
          <p:nvPr/>
        </p:nvSpPr>
        <p:spPr>
          <a:xfrm>
            <a:off x="1669415" y="1875790"/>
            <a:ext cx="10469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2.4.2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进程同步的机制：管程机制（</a:t>
            </a: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Monitors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）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2.4 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进程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同步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pic>
        <p:nvPicPr>
          <p:cNvPr id="100" name="图片 99"/>
          <p:cNvPicPr>
            <a:picLocks noChangeAspect="1"/>
          </p:cNvPicPr>
          <p:nvPr/>
        </p:nvPicPr>
        <p:blipFill>
          <a:blip r:embed="rId1"/>
          <a:srcRect l="6273" r="4812"/>
          <a:stretch>
            <a:fillRect/>
          </a:stretch>
        </p:blipFill>
        <p:spPr>
          <a:xfrm>
            <a:off x="1433195" y="2748280"/>
            <a:ext cx="4988560" cy="34855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" name="文本框 21"/>
          <p:cNvSpPr txBox="1"/>
          <p:nvPr/>
        </p:nvSpPr>
        <p:spPr>
          <a:xfrm>
            <a:off x="7141210" y="3004820"/>
            <a:ext cx="39992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p"/>
            </a:pP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管程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里面：</a:t>
            </a:r>
            <a:endParaRPr lang="zh-CN" altLang="en-US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/>
            <a:endParaRPr lang="en-US" altLang="zh-CN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pic>
        <p:nvPicPr>
          <p:cNvPr id="20" name="内容占位符 19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9770" y="3434080"/>
            <a:ext cx="3980815" cy="2585085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2928620" y="4197985"/>
            <a:ext cx="1836420" cy="148209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1915" y="4563745"/>
            <a:ext cx="2803525" cy="6451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r>
              <a:rPr lang="zh-CN" altLang="en-US"/>
              <a:t>对该数据结构进行操作的函数（</a:t>
            </a:r>
            <a:r>
              <a:rPr lang="zh-CN" altLang="en-US"/>
              <a:t>包括同步</a:t>
            </a:r>
            <a:r>
              <a:rPr lang="zh-CN" altLang="en-US"/>
              <a:t>机制）；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/>
          <p:cNvSpPr txBox="1"/>
          <p:nvPr/>
        </p:nvSpPr>
        <p:spPr>
          <a:xfrm>
            <a:off x="1669415" y="1875790"/>
            <a:ext cx="10469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2.4.2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进程同步的机制：管程机制（</a:t>
            </a: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Monitors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）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2.4 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进程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同步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pic>
        <p:nvPicPr>
          <p:cNvPr id="100" name="图片 99"/>
          <p:cNvPicPr>
            <a:picLocks noChangeAspect="1"/>
          </p:cNvPicPr>
          <p:nvPr/>
        </p:nvPicPr>
        <p:blipFill>
          <a:blip r:embed="rId1"/>
          <a:srcRect l="6273" r="4812"/>
          <a:stretch>
            <a:fillRect/>
          </a:stretch>
        </p:blipFill>
        <p:spPr>
          <a:xfrm>
            <a:off x="1433195" y="2748280"/>
            <a:ext cx="4988560" cy="34855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" name="文本框 21"/>
          <p:cNvSpPr txBox="1"/>
          <p:nvPr/>
        </p:nvSpPr>
        <p:spPr>
          <a:xfrm>
            <a:off x="7141210" y="3004820"/>
            <a:ext cx="39992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p"/>
            </a:pP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管程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里面：</a:t>
            </a:r>
            <a:endParaRPr lang="zh-CN" altLang="en-US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/>
            <a:endParaRPr lang="en-US" altLang="zh-CN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pic>
        <p:nvPicPr>
          <p:cNvPr id="20" name="内容占位符 19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9770" y="3434080"/>
            <a:ext cx="3980815" cy="2585085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2928620" y="5728335"/>
            <a:ext cx="1836420" cy="60261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853940" y="5920105"/>
            <a:ext cx="1492885" cy="3683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r>
              <a:rPr lang="zh-CN" altLang="en-US"/>
              <a:t>变量</a:t>
            </a:r>
            <a:r>
              <a:rPr lang="zh-CN" altLang="en-US"/>
              <a:t>初始化；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/>
          <p:cNvSpPr txBox="1"/>
          <p:nvPr/>
        </p:nvSpPr>
        <p:spPr>
          <a:xfrm>
            <a:off x="1669415" y="1875790"/>
            <a:ext cx="10469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2.4.2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进程同步的机制：管程机制（</a:t>
            </a: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Monitors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）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2.4 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进程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同步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pic>
        <p:nvPicPr>
          <p:cNvPr id="100" name="图片 99"/>
          <p:cNvPicPr>
            <a:picLocks noChangeAspect="1"/>
          </p:cNvPicPr>
          <p:nvPr/>
        </p:nvPicPr>
        <p:blipFill>
          <a:blip r:embed="rId1"/>
          <a:srcRect l="6273" r="4812"/>
          <a:stretch>
            <a:fillRect/>
          </a:stretch>
        </p:blipFill>
        <p:spPr>
          <a:xfrm>
            <a:off x="1433195" y="2737485"/>
            <a:ext cx="4988560" cy="34855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7141210" y="2781300"/>
            <a:ext cx="399923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p"/>
            </a:pP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管程里依靠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条件变量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实现同步机制</a:t>
            </a:r>
            <a:endParaRPr lang="zh-CN" altLang="en-US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charset="0"/>
              <a:buChar char="p"/>
            </a:pPr>
            <a:endParaRPr lang="zh-CN" altLang="en-US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charset="0"/>
              <a:buChar char="p"/>
            </a:pP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Condition x, y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；</a:t>
            </a:r>
            <a:endParaRPr lang="zh-CN" altLang="en-US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charset="0"/>
              <a:buChar char="p"/>
            </a:pPr>
            <a:endParaRPr lang="zh-CN" altLang="en-US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charset="0"/>
              <a:buChar char="p"/>
            </a:pP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条件变量是一种对象化的类信号量；</a:t>
            </a:r>
            <a:endParaRPr lang="zh-CN" altLang="en-US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charset="0"/>
              <a:buChar char="p"/>
            </a:pPr>
            <a:endParaRPr lang="zh-CN" altLang="en-US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charset="0"/>
              <a:buChar char="p"/>
            </a:pP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不同的条件变量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代表该公共资源造成进程阻塞的不同原因；</a:t>
            </a:r>
            <a:endParaRPr lang="zh-CN" altLang="en-US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charset="0"/>
              <a:buChar char="p"/>
            </a:pPr>
            <a:endParaRPr lang="zh-CN" altLang="en-US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charset="0"/>
              <a:buChar char="p"/>
            </a:pP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利用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x.wait 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和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x. signal 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开展进程的阻塞和唤醒；</a:t>
            </a:r>
            <a:endParaRPr lang="zh-CN" altLang="en-US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/>
          <p:cNvSpPr txBox="1"/>
          <p:nvPr/>
        </p:nvSpPr>
        <p:spPr>
          <a:xfrm>
            <a:off x="1669415" y="1875790"/>
            <a:ext cx="10469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2.4.2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进程同步的机制：管程机制（</a:t>
            </a: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Monitors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）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2.4 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进程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同步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pic>
        <p:nvPicPr>
          <p:cNvPr id="103" name="图片 1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0410" y="3223895"/>
            <a:ext cx="5048885" cy="28930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2"/>
          <a:srcRect l="6273" r="4812"/>
          <a:stretch>
            <a:fillRect/>
          </a:stretch>
        </p:blipFill>
        <p:spPr>
          <a:xfrm>
            <a:off x="1433195" y="2737485"/>
            <a:ext cx="4988560" cy="34855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7090410" y="2802255"/>
            <a:ext cx="5049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例</a:t>
            </a:r>
            <a:r>
              <a:rPr lang="en-US" altLang="zh-CN"/>
              <a:t>: </a:t>
            </a:r>
            <a:r>
              <a:rPr lang="zh-CN" altLang="en-US"/>
              <a:t>用管程机制实现生产者消费者</a:t>
            </a:r>
            <a:r>
              <a:rPr lang="zh-CN" altLang="en-US"/>
              <a:t>问题：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前情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回顾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graphicFrame>
        <p:nvGraphicFramePr>
          <p:cNvPr id="3" name="内容占位符 2"/>
          <p:cNvGraphicFramePr>
            <a:graphicFrameLocks noGrp="1"/>
          </p:cNvGraphicFramePr>
          <p:nvPr>
            <p:ph idx="1"/>
          </p:nvPr>
        </p:nvGraphicFramePr>
        <p:xfrm>
          <a:off x="2348865" y="1914608"/>
          <a:ext cx="7989888" cy="4333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  <p:custDataLst>
      <p:tags r:id="rId6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/>
          <p:cNvSpPr txBox="1"/>
          <p:nvPr/>
        </p:nvSpPr>
        <p:spPr>
          <a:xfrm>
            <a:off x="1669415" y="1875790"/>
            <a:ext cx="10469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2.4.2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进程同步的机制：管程机制（</a:t>
            </a: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Monitors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）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2.4 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进程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同步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pic>
        <p:nvPicPr>
          <p:cNvPr id="103" name="图片 1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0410" y="3223895"/>
            <a:ext cx="5048885" cy="28930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7090410" y="2802255"/>
            <a:ext cx="5049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例</a:t>
            </a:r>
            <a:r>
              <a:rPr lang="en-US" altLang="zh-CN"/>
              <a:t>: </a:t>
            </a:r>
            <a:r>
              <a:rPr lang="zh-CN" altLang="en-US"/>
              <a:t>用管程机制实现生产者消费者</a:t>
            </a:r>
            <a:r>
              <a:rPr lang="zh-CN" altLang="en-US"/>
              <a:t>问题：</a:t>
            </a:r>
            <a:endParaRPr lang="zh-CN" altLang="en-US"/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>
          <a:xfrm>
            <a:off x="325120" y="2572385"/>
            <a:ext cx="6541135" cy="2257425"/>
          </a:xfrm>
        </p:spPr>
        <p:txBody>
          <a:bodyPr>
            <a:noAutofit/>
          </a:bodyPr>
          <a:p>
            <a:pPr marL="342900" indent="-342900" algn="l">
              <a:lnSpc>
                <a:spcPct val="115000"/>
              </a:lnSpc>
              <a:buFont typeface="Wingdings" panose="05000000000000000000" charset="0"/>
              <a:buChar char="p"/>
            </a:pPr>
            <a:r>
              <a:rPr lang="en-US" altLang="zh-CN" sz="2000" b="1" dirty="0" err="1">
                <a:solidFill>
                  <a:srgbClr val="3333FF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c.wait</a:t>
            </a:r>
            <a:endParaRPr lang="en-US" altLang="zh-CN" sz="2000" b="1" dirty="0">
              <a:solidFill>
                <a:srgbClr val="3333FF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800100" lvl="1" indent="-342900" algn="l">
              <a:lnSpc>
                <a:spcPct val="115000"/>
              </a:lnSpc>
              <a:buFont typeface="Wingdings" panose="05000000000000000000" charset="0"/>
              <a:buChar char="p"/>
            </a:pPr>
            <a:r>
              <a:rPr lang="zh-CN" altLang="en-US" sz="2000" b="1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将被阻塞的进程放入与条件变量</a:t>
            </a:r>
            <a:r>
              <a:rPr lang="en-US" altLang="zh-CN" sz="2000" b="1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c</a:t>
            </a:r>
            <a:r>
              <a:rPr lang="zh-CN" altLang="en-US" sz="2000" b="1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关联的阻塞队列中</a:t>
            </a:r>
            <a:endParaRPr lang="zh-CN" altLang="en-US" sz="2000" b="1" dirty="0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342900" indent="-342900" algn="l">
              <a:lnSpc>
                <a:spcPct val="115000"/>
              </a:lnSpc>
              <a:buFont typeface="Wingdings" panose="05000000000000000000" charset="0"/>
              <a:buChar char="p"/>
            </a:pPr>
            <a:r>
              <a:rPr lang="en-US" altLang="zh-CN" sz="2000" b="1" dirty="0" err="1">
                <a:solidFill>
                  <a:srgbClr val="3333FF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c.signal</a:t>
            </a:r>
            <a:r>
              <a:rPr lang="en-US" altLang="zh-CN" sz="2000" b="1" dirty="0">
                <a:solidFill>
                  <a:srgbClr val="FFFF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</a:t>
            </a:r>
            <a:endParaRPr lang="en-US" altLang="zh-CN" sz="2000" b="1" dirty="0">
              <a:solidFill>
                <a:srgbClr val="FFFF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800100" lvl="1" indent="-342900" algn="l">
              <a:lnSpc>
                <a:spcPct val="115000"/>
              </a:lnSpc>
              <a:buFont typeface="Wingdings" panose="05000000000000000000" charset="0"/>
              <a:buChar char="p"/>
            </a:pPr>
            <a:r>
              <a:rPr lang="zh-CN" altLang="en-US" sz="2000" b="1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唤醒与条件变量</a:t>
            </a:r>
            <a:r>
              <a:rPr lang="en-US" altLang="zh-CN" sz="2000" b="1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c</a:t>
            </a:r>
            <a:r>
              <a:rPr lang="zh-CN" altLang="en-US" sz="2000" b="1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关联的阻塞队列中的第一个进程，如果没有被阻塞的，它不做任何操作</a:t>
            </a:r>
            <a:endParaRPr lang="zh-CN" altLang="en-US" sz="2000" b="1" dirty="0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342900" indent="-342900" algn="l">
              <a:lnSpc>
                <a:spcPct val="115000"/>
              </a:lnSpc>
              <a:buFont typeface="Wingdings" panose="05000000000000000000" charset="0"/>
              <a:buChar char="p"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注：这与信号量机制中的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wait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和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signal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有所不同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l">
              <a:lnSpc>
                <a:spcPct val="115000"/>
              </a:lnSpc>
              <a:buFont typeface="Wingdings" panose="05000000000000000000" charset="0"/>
            </a:pPr>
            <a:endParaRPr lang="zh-CN" altLang="en-US" sz="2000" b="1" dirty="0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82295" y="5700395"/>
            <a:ext cx="3351530" cy="10814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lnSpc>
                <a:spcPct val="115000"/>
              </a:lnSpc>
              <a:buFont typeface="Wingdings" panose="05000000000000000000" charset="0"/>
              <a:buChar char="p"/>
            </a:pPr>
            <a:r>
              <a:rPr lang="zh-CN" altLang="en-US" sz="1400" b="1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信号量机制里用</a:t>
            </a:r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wait</a:t>
            </a:r>
            <a:r>
              <a:rPr lang="zh-CN" altLang="en-US" sz="1400" b="1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和</a:t>
            </a:r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signal</a:t>
            </a:r>
            <a:r>
              <a:rPr lang="zh-CN" altLang="en-US" sz="1400" b="1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来记录资源的个数；所以进行</a:t>
            </a:r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+1</a:t>
            </a:r>
            <a:r>
              <a:rPr lang="zh-CN" altLang="en-US" sz="1400" b="1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和</a:t>
            </a:r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-1</a:t>
            </a:r>
            <a:r>
              <a:rPr lang="zh-CN" altLang="en-US" sz="1400" b="1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的操作，</a:t>
            </a:r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管程的资源数量由公共变量记录，所以不需要条件变量来记录</a:t>
            </a:r>
            <a:r>
              <a:rPr lang="zh-CN" altLang="en-US" sz="1400" b="1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；</a:t>
            </a:r>
            <a:endParaRPr lang="zh-CN" altLang="en-US" sz="1400" b="1" dirty="0">
              <a:solidFill>
                <a:schemeClr val="tx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933825" y="5700395"/>
            <a:ext cx="3116580" cy="10814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lnSpc>
                <a:spcPct val="115000"/>
              </a:lnSpc>
              <a:buFont typeface="Wingdings" panose="05000000000000000000" charset="0"/>
              <a:buChar char="p"/>
            </a:pPr>
            <a:r>
              <a:rPr lang="zh-CN" altLang="en-US" sz="1400" b="1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可以理解管程的</a:t>
            </a:r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锁相当于用于</a:t>
            </a:r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“</a:t>
            </a:r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互斥</a:t>
            </a:r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”</a:t>
            </a:r>
            <a:r>
              <a:rPr lang="zh-CN" altLang="en-US" sz="1400" b="1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的</a:t>
            </a:r>
            <a:r>
              <a:rPr lang="zh-CN" altLang="en-US" sz="1400" b="1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信号量；</a:t>
            </a:r>
            <a:endParaRPr lang="zh-CN" altLang="en-US" sz="1400" b="1" dirty="0">
              <a:solidFill>
                <a:schemeClr val="tx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  <a:p>
            <a:pPr marL="342900" indent="-342900" algn="l">
              <a:lnSpc>
                <a:spcPct val="115000"/>
              </a:lnSpc>
              <a:buFont typeface="Wingdings" panose="05000000000000000000" charset="0"/>
              <a:buChar char="p"/>
            </a:pPr>
            <a:r>
              <a:rPr lang="zh-CN" altLang="en-US" sz="1400" b="1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管程里的</a:t>
            </a:r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条件变量是用于</a:t>
            </a:r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“</a:t>
            </a:r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协调</a:t>
            </a:r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”</a:t>
            </a:r>
            <a:r>
              <a:rPr lang="zh-CN" altLang="en-US" sz="1400" b="1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的；</a:t>
            </a:r>
            <a:endParaRPr lang="zh-CN" altLang="en-US" sz="1400" b="1" dirty="0">
              <a:solidFill>
                <a:schemeClr val="tx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/>
          <p:cNvSpPr txBox="1"/>
          <p:nvPr/>
        </p:nvSpPr>
        <p:spPr>
          <a:xfrm>
            <a:off x="1669415" y="1875790"/>
            <a:ext cx="10469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2.4.2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进程同步的机制：管程机制（</a:t>
            </a: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Monitors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）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2.4 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进程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同步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16" name="内容占位符 15"/>
          <p:cNvSpPr>
            <a:spLocks noGrp="1"/>
          </p:cNvSpPr>
          <p:nvPr>
            <p:ph idx="1"/>
          </p:nvPr>
        </p:nvSpPr>
        <p:spPr>
          <a:xfrm>
            <a:off x="2220595" y="2649220"/>
            <a:ext cx="7989570" cy="1676400"/>
          </a:xfrm>
        </p:spPr>
        <p:txBody>
          <a:bodyPr>
            <a:normAutofit/>
          </a:bodyPr>
          <a:p>
            <a:pPr marL="457200" indent="-457200" algn="l">
              <a:buFont typeface="Wingdings" panose="05000000000000000000" charset="0"/>
              <a:buChar char="p"/>
            </a:pPr>
            <a:r>
              <a:rPr lang="zh-CN" altLang="en-US" sz="18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进程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PA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调用管程中的函数，使得条件变量</a:t>
            </a:r>
            <a:r>
              <a:rPr lang="en-US" altLang="zh-CN" sz="1800" dirty="0" err="1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c.wait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，此时进程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PA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阻塞；</a:t>
            </a:r>
            <a:endParaRPr lang="en-US" altLang="zh-CN" sz="1800" dirty="0">
              <a:solidFill>
                <a:schemeClr val="tx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457200" indent="-457200" algn="l">
              <a:buFont typeface="Wingdings" panose="05000000000000000000" charset="0"/>
              <a:buChar char="p"/>
            </a:pPr>
            <a:r>
              <a:rPr lang="zh-CN" altLang="en-US" sz="18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进程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PB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在执行过程中，使得条件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c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产生了变化，进而调用管程中的函数，使得条件变量</a:t>
            </a:r>
            <a:r>
              <a:rPr lang="en-US" altLang="zh-CN" sz="1800" dirty="0" err="1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c.signal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，此时进程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PA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被唤醒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……</a:t>
            </a:r>
            <a:endParaRPr lang="en-US" altLang="zh-CN" sz="1800" dirty="0">
              <a:solidFill>
                <a:schemeClr val="tx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17" name="矩形: 圆角 3"/>
          <p:cNvSpPr/>
          <p:nvPr/>
        </p:nvSpPr>
        <p:spPr>
          <a:xfrm>
            <a:off x="2570647" y="4637077"/>
            <a:ext cx="3745002" cy="4572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dirty="0"/>
              <a:t>PB</a:t>
            </a:r>
            <a:r>
              <a:rPr lang="zh-CN" altLang="en-US" sz="2000" dirty="0"/>
              <a:t>等待，直至</a:t>
            </a:r>
            <a:r>
              <a:rPr lang="en-US" altLang="zh-CN" sz="2000" dirty="0"/>
              <a:t>PA</a:t>
            </a:r>
            <a:r>
              <a:rPr lang="zh-CN" altLang="en-US" sz="2000" dirty="0"/>
              <a:t>离开管程</a:t>
            </a:r>
            <a:endParaRPr lang="zh-CN" altLang="en-US" sz="2000" dirty="0"/>
          </a:p>
        </p:txBody>
      </p:sp>
      <p:sp>
        <p:nvSpPr>
          <p:cNvPr id="18" name="矩形: 圆角 4"/>
          <p:cNvSpPr/>
          <p:nvPr/>
        </p:nvSpPr>
        <p:spPr>
          <a:xfrm>
            <a:off x="6815397" y="4637077"/>
            <a:ext cx="3745002" cy="457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dirty="0"/>
              <a:t>PA</a:t>
            </a:r>
            <a:r>
              <a:rPr lang="zh-CN" altLang="en-US" sz="2000" dirty="0"/>
              <a:t>等待，直至</a:t>
            </a:r>
            <a:r>
              <a:rPr lang="en-US" altLang="zh-CN" sz="2000" dirty="0"/>
              <a:t>PB</a:t>
            </a:r>
            <a:r>
              <a:rPr lang="zh-CN" altLang="en-US" sz="2000" dirty="0"/>
              <a:t>离开管程</a:t>
            </a:r>
            <a:endParaRPr lang="zh-CN" altLang="en-US" sz="2000" dirty="0"/>
          </a:p>
        </p:txBody>
      </p:sp>
      <p:sp>
        <p:nvSpPr>
          <p:cNvPr id="19" name="矩形 18"/>
          <p:cNvSpPr/>
          <p:nvPr/>
        </p:nvSpPr>
        <p:spPr>
          <a:xfrm>
            <a:off x="2570647" y="5197515"/>
            <a:ext cx="3745002" cy="12486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dirty="0"/>
              <a:t>Hoare</a:t>
            </a:r>
            <a:r>
              <a:rPr lang="zh-CN" altLang="en-US" sz="2000" dirty="0"/>
              <a:t>选择这种做法</a:t>
            </a:r>
            <a:endParaRPr lang="zh-CN" altLang="en-US" sz="2000" dirty="0"/>
          </a:p>
        </p:txBody>
      </p:sp>
      <p:sp>
        <p:nvSpPr>
          <p:cNvPr id="20" name="矩形 19"/>
          <p:cNvSpPr/>
          <p:nvPr/>
        </p:nvSpPr>
        <p:spPr>
          <a:xfrm>
            <a:off x="6815397" y="5197515"/>
            <a:ext cx="3745002" cy="12486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dirty="0" err="1"/>
              <a:t>Brinch Hans</a:t>
            </a:r>
            <a:r>
              <a:rPr lang="en-US" altLang="zh-CN" sz="2000" dirty="0" err="1"/>
              <a:t>an</a:t>
            </a:r>
            <a:r>
              <a:rPr lang="zh-CN" altLang="en-US" sz="2000" dirty="0"/>
              <a:t>进行了折衷，要求</a:t>
            </a:r>
            <a:r>
              <a:rPr lang="en-US" altLang="zh-CN" sz="2000" dirty="0"/>
              <a:t>signal</a:t>
            </a:r>
            <a:r>
              <a:rPr lang="zh-CN" altLang="en-US" sz="2000" dirty="0"/>
              <a:t>必须是管程过程的最后一个语句</a:t>
            </a:r>
            <a:endParaRPr lang="zh-CN" altLang="en-US" sz="2000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进程同步的经典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问题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10185" y="87122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91440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95250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913130" y="475615"/>
            <a:ext cx="4098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华光魏体_CNKI" panose="02000500000000000000" charset="-122"/>
                <a:ea typeface="华光魏体_CNKI" panose="02000500000000000000" charset="-122"/>
              </a:rPr>
              <a:t>中国海洋大学信息学部</a:t>
            </a:r>
            <a:endParaRPr lang="zh-CN" altLang="en-US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98880" y="5375910"/>
            <a:ext cx="41916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charset="0"/>
                <a:cs typeface="Times New Roman" panose="02020603050405020304" charset="0"/>
              </a:rPr>
              <a:t>niejie@ouc.edu.cn</a:t>
            </a:r>
            <a:endParaRPr lang="en-US" altLang="zh-CN" sz="3200" b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198880" y="4850130"/>
            <a:ext cx="2732405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华光魏体_CNKI" panose="02000500000000000000" charset="-122"/>
                <a:ea typeface="华光魏体_CNKI" panose="02000500000000000000" charset="-122"/>
              </a:rPr>
              <a:t>授课教师：聂婕</a:t>
            </a:r>
            <a:endParaRPr lang="zh-CN" altLang="en-US" sz="2800">
              <a:latin typeface="华光魏体_CNKI" panose="02000500000000000000" charset="-122"/>
              <a:ea typeface="华光魏体_CNKI" panose="02000500000000000000" charset="-122"/>
            </a:endParaRPr>
          </a:p>
          <a:p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3404870" y="1452245"/>
            <a:ext cx="66059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latin typeface="华文琥珀" panose="02010800040101010101" charset="-122"/>
                <a:ea typeface="华文琥珀" panose="02010800040101010101" charset="-122"/>
              </a:rPr>
              <a:t>操作系统</a:t>
            </a:r>
            <a:r>
              <a:rPr lang="en-US" altLang="zh-CN" sz="4000">
                <a:latin typeface="华文琥珀" panose="02010800040101010101" charset="-122"/>
                <a:ea typeface="华文琥珀" panose="02010800040101010101" charset="-122"/>
              </a:rPr>
              <a:t> </a:t>
            </a:r>
            <a:r>
              <a:rPr lang="en-US" altLang="zh-CN"/>
              <a:t> </a:t>
            </a:r>
            <a:r>
              <a:rPr lang="en-US" altLang="zh-CN" sz="4000">
                <a:latin typeface="Times New Roman" panose="02020603050405020304" charset="0"/>
                <a:cs typeface="Times New Roman" panose="02020603050405020304" charset="0"/>
              </a:rPr>
              <a:t>Operating System</a:t>
            </a:r>
            <a:endParaRPr lang="en-US" altLang="zh-CN" sz="4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152015" y="3769995"/>
            <a:ext cx="82384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Classic Problem in Process Synchronization </a:t>
            </a:r>
            <a:endParaRPr lang="zh-CN" alt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98880" y="6059170"/>
            <a:ext cx="8381365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华光魏体_CNKI" panose="02000500000000000000" charset="-122"/>
                <a:ea typeface="华光魏体_CNKI" panose="02000500000000000000" charset="-122"/>
              </a:rPr>
              <a:t>办公地点：中国海洋大学西海岸信息南楼</a:t>
            </a:r>
            <a:r>
              <a:rPr lang="en-US" altLang="zh-CN" sz="2800">
                <a:latin typeface="华光魏体_CNKI" panose="02000500000000000000" charset="-122"/>
                <a:ea typeface="华光魏体_CNKI" panose="02000500000000000000" charset="-122"/>
              </a:rPr>
              <a:t>C305</a:t>
            </a:r>
            <a:endParaRPr lang="zh-CN" altLang="en-US" sz="2800">
              <a:latin typeface="华光魏体_CNKI" panose="02000500000000000000" charset="-122"/>
              <a:ea typeface="华光魏体_CNKI" panose="02000500000000000000" charset="-122"/>
            </a:endParaRPr>
          </a:p>
          <a:p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/>
          <p:cNvSpPr txBox="1"/>
          <p:nvPr/>
        </p:nvSpPr>
        <p:spPr>
          <a:xfrm>
            <a:off x="1669415" y="1875790"/>
            <a:ext cx="1046988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2.5.1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生产者</a:t>
            </a: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-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消费者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问题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2.5.2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哲学家进餐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问题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2.5.3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读者</a:t>
            </a: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-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写者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问题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2.5 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进程同步的经典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问题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2.5.1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生产者</a:t>
            </a:r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-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消费者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问题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graphicFrame>
        <p:nvGraphicFramePr>
          <p:cNvPr id="2" name="内容占位符 1"/>
          <p:cNvGraphicFramePr>
            <a:graphicFrameLocks noGrp="1"/>
          </p:cNvGraphicFramePr>
          <p:nvPr>
            <p:ph idx="1"/>
          </p:nvPr>
        </p:nvGraphicFramePr>
        <p:xfrm>
          <a:off x="2025443" y="1992948"/>
          <a:ext cx="8643082" cy="4364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2.5.1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生产者</a:t>
            </a:r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-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消费者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问题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graphicFrame>
        <p:nvGraphicFramePr>
          <p:cNvPr id="10" name="内容占位符 9"/>
          <p:cNvGraphicFramePr>
            <a:graphicFrameLocks noGrp="1"/>
          </p:cNvGraphicFramePr>
          <p:nvPr>
            <p:ph idx="1"/>
          </p:nvPr>
        </p:nvGraphicFramePr>
        <p:xfrm>
          <a:off x="2504440" y="1949963"/>
          <a:ext cx="7989888" cy="43851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1753235" y="1736725"/>
            <a:ext cx="619696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342900" indent="-342900">
              <a:buFont typeface="Wingdings" panose="05000000000000000000" charset="0"/>
              <a:buChar char="p"/>
            </a:pP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  <a:sym typeface="+mn-ea"/>
              </a:rPr>
              <a:t>使用记录型信号量解决生产者</a:t>
            </a: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  <a:sym typeface="+mn-ea"/>
              </a:rPr>
              <a:t>-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  <a:sym typeface="+mn-ea"/>
              </a:rPr>
              <a:t>消费者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  <a:sym typeface="+mn-ea"/>
              </a:rPr>
              <a:t>问题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2.5.1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生产者</a:t>
            </a:r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-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消费者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问题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84175" y="2371957"/>
            <a:ext cx="4114748" cy="3291798"/>
          </a:xfrm>
          <a:prstGeom prst="rect">
            <a:avLst/>
          </a:prstGeom>
          <a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000" r="-3000"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文本框 11"/>
          <p:cNvSpPr txBox="1"/>
          <p:nvPr/>
        </p:nvSpPr>
        <p:spPr>
          <a:xfrm>
            <a:off x="1753235" y="1736725"/>
            <a:ext cx="619696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342900" indent="-342900">
              <a:buFont typeface="Wingdings" panose="05000000000000000000" charset="0"/>
              <a:buChar char="p"/>
            </a:pP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  <a:sym typeface="+mn-ea"/>
              </a:rPr>
              <a:t>使用记录型信号量解决生产者</a:t>
            </a: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  <a:sym typeface="+mn-ea"/>
              </a:rPr>
              <a:t>-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  <a:sym typeface="+mn-ea"/>
              </a:rPr>
              <a:t>消费者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  <a:sym typeface="+mn-ea"/>
              </a:rPr>
              <a:t>问题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  <a:sym typeface="+mn-ea"/>
            </a:endParaRPr>
          </a:p>
        </p:txBody>
      </p:sp>
      <p:graphicFrame>
        <p:nvGraphicFramePr>
          <p:cNvPr id="11" name="内容占位符 10"/>
          <p:cNvGraphicFramePr>
            <a:graphicFrameLocks noGrp="1"/>
          </p:cNvGraphicFramePr>
          <p:nvPr>
            <p:ph sz="half" idx="2"/>
          </p:nvPr>
        </p:nvGraphicFramePr>
        <p:xfrm>
          <a:off x="7181850" y="660805"/>
          <a:ext cx="3906838" cy="6067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2.5.1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生产者</a:t>
            </a:r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-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消费者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问题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graphicFrame>
        <p:nvGraphicFramePr>
          <p:cNvPr id="10" name="内容占位符 9"/>
          <p:cNvGraphicFramePr>
            <a:graphicFrameLocks noGrp="1"/>
          </p:cNvGraphicFramePr>
          <p:nvPr>
            <p:ph idx="1"/>
          </p:nvPr>
        </p:nvGraphicFramePr>
        <p:xfrm>
          <a:off x="2411897" y="1797473"/>
          <a:ext cx="7989752" cy="36307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2649772" y="5564158"/>
            <a:ext cx="8012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dirty="0">
                <a:solidFill>
                  <a:srgbClr val="FF0000"/>
                </a:solidFill>
              </a:rPr>
              <a:t>为什么不是简单地使用</a:t>
            </a:r>
            <a:r>
              <a:rPr lang="en-US" altLang="zh-CN" sz="2800" dirty="0" err="1">
                <a:solidFill>
                  <a:srgbClr val="FF0000"/>
                </a:solidFill>
              </a:rPr>
              <a:t>mutex</a:t>
            </a:r>
            <a:r>
              <a:rPr lang="zh-CN" altLang="en-US" sz="2800" dirty="0">
                <a:solidFill>
                  <a:srgbClr val="FF0000"/>
                </a:solidFill>
              </a:rPr>
              <a:t>控制对</a:t>
            </a:r>
            <a:r>
              <a:rPr lang="en-US" altLang="zh-CN" sz="2800" dirty="0">
                <a:solidFill>
                  <a:srgbClr val="FF0000"/>
                </a:solidFill>
              </a:rPr>
              <a:t>count</a:t>
            </a:r>
            <a:r>
              <a:rPr lang="zh-CN" altLang="en-US" sz="2800" dirty="0">
                <a:solidFill>
                  <a:srgbClr val="FF0000"/>
                </a:solidFill>
              </a:rPr>
              <a:t>的访问？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2000885" y="412115"/>
            <a:ext cx="9617710" cy="1095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altLang="zh-CN" dirty="0" err="1">
                <a:latin typeface="Consolas" panose="020B0609020204030204" pitchFamily="49" charset="0"/>
              </a:rPr>
              <a:t>var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mutex:semaphore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 := 1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；</a:t>
            </a:r>
            <a:r>
              <a:rPr lang="en-US" altLang="zh-CN" dirty="0">
                <a:solidFill>
                  <a:schemeClr val="accent1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定义信号量</a:t>
            </a:r>
            <a:endParaRPr lang="zh-CN" alt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latin typeface="Consolas" panose="020B0609020204030204" pitchFamily="49" charset="0"/>
              </a:rPr>
              <a:t>buffer:array</a:t>
            </a:r>
            <a:r>
              <a:rPr lang="en-US" altLang="zh-CN" dirty="0">
                <a:latin typeface="Consolas" panose="020B0609020204030204" pitchFamily="49" charset="0"/>
              </a:rPr>
              <a:t>[0,…,n-1] of item;   </a:t>
            </a:r>
            <a:r>
              <a:rPr lang="en-US" altLang="zh-CN" dirty="0">
                <a:solidFill>
                  <a:schemeClr val="accent1"/>
                </a:solidFill>
                <a:latin typeface="Consolas" panose="020B0609020204030204" pitchFamily="49" charset="0"/>
              </a:rPr>
              <a:t>  // </a:t>
            </a:r>
            <a:r>
              <a:rPr lang="zh-CN" alt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定义缓冲区</a:t>
            </a:r>
            <a:endParaRPr lang="zh-CN" alt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dirty="0">
                <a:latin typeface="Consolas" panose="020B0609020204030204" pitchFamily="49" charset="0"/>
              </a:rPr>
              <a:t>    in, out, count : integer :=0,0,0;</a:t>
            </a:r>
            <a:r>
              <a:rPr lang="en-US" altLang="zh-CN" dirty="0">
                <a:solidFill>
                  <a:schemeClr val="accent1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定义下标指示变量和计数器</a:t>
            </a:r>
            <a:endParaRPr lang="zh-CN" alt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内容占位符 4"/>
          <p:cNvSpPr txBox="1"/>
          <p:nvPr/>
        </p:nvSpPr>
        <p:spPr>
          <a:xfrm>
            <a:off x="1691005" y="1904252"/>
            <a:ext cx="4411980" cy="45910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431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431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27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None/>
            </a:pPr>
            <a:r>
              <a:rPr lang="en-US" altLang="zh-CN" dirty="0">
                <a:latin typeface="Consolas" panose="020B0609020204030204" pitchFamily="49" charset="0"/>
              </a:rPr>
              <a:t>begin </a:t>
            </a:r>
            <a:r>
              <a:rPr lang="en-US" altLang="zh-CN" dirty="0">
                <a:solidFill>
                  <a:schemeClr val="accent1"/>
                </a:solidFill>
                <a:latin typeface="Consolas" panose="020B0609020204030204" pitchFamily="49" charset="0"/>
              </a:rPr>
              <a:t>//</a:t>
            </a:r>
            <a:r>
              <a:rPr lang="zh-CN" alt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生产者 往缓冲区放东西</a:t>
            </a:r>
            <a:endParaRPr lang="en-US" altLang="zh-CN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buNone/>
            </a:pP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  </a:t>
            </a:r>
            <a:r>
              <a:rPr lang="en-US" altLang="zh-CN" dirty="0">
                <a:latin typeface="Consolas" panose="020B0609020204030204" pitchFamily="49" charset="0"/>
              </a:rPr>
              <a:t>repeat</a:t>
            </a:r>
            <a:endParaRPr lang="en-US" altLang="zh-CN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buFont typeface="Wingdings 2" panose="05020102010507070707" pitchFamily="18" charset="2"/>
              <a:buNone/>
            </a:pP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    </a:t>
            </a:r>
            <a:endParaRPr lang="zh-CN" alt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buFont typeface="Wingdings 2" panose="05020102010507070707" pitchFamily="18" charset="2"/>
              <a:buNone/>
            </a:pP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    </a:t>
            </a:r>
            <a:endParaRPr lang="zh-CN" alt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buFont typeface="Wingdings 2" panose="05020102010507070707" pitchFamily="18" charset="2"/>
              <a:buNone/>
            </a:pPr>
            <a:r>
              <a:rPr lang="en-US" altLang="zh-CN" dirty="0">
                <a:latin typeface="Consolas" panose="020B0609020204030204" pitchFamily="49" charset="0"/>
              </a:rPr>
              <a:t>  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buFont typeface="Wingdings 2" panose="05020102010507070707" pitchFamily="18" charset="2"/>
              <a:buNone/>
            </a:pP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buFont typeface="Wingdings 2" panose="05020102010507070707" pitchFamily="18" charset="2"/>
              <a:buNone/>
            </a:pP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buFont typeface="Wingdings 2" panose="05020102010507070707" pitchFamily="18" charset="2"/>
              <a:buNone/>
            </a:pP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buFont typeface="Wingdings 2" panose="05020102010507070707" pitchFamily="18" charset="2"/>
              <a:buNone/>
            </a:pP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buFont typeface="Wingdings 2" panose="05020102010507070707" pitchFamily="18" charset="2"/>
              <a:buNone/>
            </a:pPr>
            <a:r>
              <a:rPr lang="en-US" altLang="zh-CN" dirty="0">
                <a:latin typeface="Consolas" panose="020B0609020204030204" pitchFamily="49" charset="0"/>
              </a:rPr>
              <a:t>  until false;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buFont typeface="Wingdings 2" panose="05020102010507070707" pitchFamily="18" charset="2"/>
              <a:buNone/>
            </a:pPr>
            <a:r>
              <a:rPr lang="en-US" altLang="zh-CN" dirty="0">
                <a:latin typeface="Consolas" panose="020B0609020204030204" pitchFamily="49" charset="0"/>
              </a:rPr>
              <a:t>end;</a:t>
            </a:r>
            <a:endParaRPr lang="en-US" altLang="zh-CN" dirty="0">
              <a:latin typeface="Consolas" panose="020B0609020204030204" pitchFamily="49" charset="0"/>
            </a:endParaRPr>
          </a:p>
        </p:txBody>
      </p:sp>
      <p:sp>
        <p:nvSpPr>
          <p:cNvPr id="16" name="内容占位符 5"/>
          <p:cNvSpPr txBox="1"/>
          <p:nvPr/>
        </p:nvSpPr>
        <p:spPr>
          <a:xfrm>
            <a:off x="6259387" y="1904252"/>
            <a:ext cx="4419162" cy="45910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431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431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27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 typeface="Wingdings 2" panose="05020102010507070707" pitchFamily="18" charset="2"/>
              <a:buNone/>
            </a:pPr>
            <a:r>
              <a:rPr lang="en-US" altLang="zh-CN" dirty="0">
                <a:latin typeface="Consolas" panose="020B0609020204030204" pitchFamily="49" charset="0"/>
              </a:rPr>
              <a:t>begin </a:t>
            </a:r>
            <a:r>
              <a:rPr lang="en-US" altLang="zh-CN" dirty="0">
                <a:solidFill>
                  <a:schemeClr val="accent1"/>
                </a:solidFill>
                <a:latin typeface="Consolas" panose="020B0609020204030204" pitchFamily="49" charset="0"/>
              </a:rPr>
              <a:t>//</a:t>
            </a:r>
            <a:r>
              <a:rPr lang="zh-CN" alt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消费者 从缓冲区取东西</a:t>
            </a:r>
            <a:endParaRPr lang="en-US" altLang="zh-CN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buFont typeface="Wingdings 2" panose="05020102010507070707" pitchFamily="18" charset="2"/>
              <a:buNone/>
            </a:pPr>
            <a:r>
              <a:rPr lang="en-US" altLang="zh-CN" dirty="0">
                <a:latin typeface="Consolas" panose="020B0609020204030204" pitchFamily="49" charset="0"/>
              </a:rPr>
              <a:t>  repeat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buFont typeface="Wingdings 2" panose="05020102010507070707" pitchFamily="18" charset="2"/>
              <a:buNone/>
            </a:pP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    </a:t>
            </a:r>
            <a:endParaRPr lang="zh-CN" alt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buFont typeface="Wingdings 2" panose="05020102010507070707" pitchFamily="18" charset="2"/>
              <a:buNone/>
            </a:pPr>
            <a:r>
              <a:rPr lang="zh-CN" altLang="en-US" dirty="0">
                <a:latin typeface="Consolas" panose="020B0609020204030204" pitchFamily="49" charset="0"/>
              </a:rPr>
              <a:t>      </a:t>
            </a:r>
            <a:r>
              <a:rPr lang="en-US" altLang="zh-CN" dirty="0">
                <a:latin typeface="Consolas" panose="020B0609020204030204" pitchFamily="49" charset="0"/>
              </a:rPr>
              <a:t>    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buFont typeface="Wingdings 2" panose="05020102010507070707" pitchFamily="18" charset="2"/>
              <a:buNone/>
            </a:pPr>
            <a:endParaRPr lang="en-US" altLang="zh-CN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buFont typeface="Wingdings 2" panose="05020102010507070707" pitchFamily="18" charset="2"/>
              <a:buNone/>
            </a:pPr>
            <a:endParaRPr lang="en-US" altLang="zh-CN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buFont typeface="Wingdings 2" panose="05020102010507070707" pitchFamily="18" charset="2"/>
              <a:buNone/>
            </a:pPr>
            <a:endParaRPr lang="zh-CN" alt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buFont typeface="Wingdings 2" panose="05020102010507070707" pitchFamily="18" charset="2"/>
              <a:buNone/>
            </a:pPr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buFont typeface="Wingdings 2" panose="05020102010507070707" pitchFamily="18" charset="2"/>
              <a:buNone/>
            </a:pPr>
            <a:r>
              <a:rPr lang="en-US" altLang="zh-CN" dirty="0">
                <a:latin typeface="Consolas" panose="020B0609020204030204" pitchFamily="49" charset="0"/>
              </a:rPr>
              <a:t>  until false;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buFont typeface="Wingdings 2" panose="05020102010507070707" pitchFamily="18" charset="2"/>
              <a:buNone/>
            </a:pPr>
            <a:r>
              <a:rPr lang="en-US" altLang="zh-CN" dirty="0">
                <a:latin typeface="Consolas" panose="020B0609020204030204" pitchFamily="49" charset="0"/>
              </a:rPr>
              <a:t>end;</a:t>
            </a:r>
            <a:endParaRPr lang="en-US" altLang="zh-CN" dirty="0">
              <a:latin typeface="Consolas" panose="020B0609020204030204" pitchFamily="49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1737751" y="1547886"/>
            <a:ext cx="881441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144961" y="1681416"/>
            <a:ext cx="0" cy="491778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虚尾箭头 18"/>
          <p:cNvSpPr/>
          <p:nvPr/>
        </p:nvSpPr>
        <p:spPr>
          <a:xfrm>
            <a:off x="1792599" y="2967965"/>
            <a:ext cx="432038" cy="324612"/>
          </a:xfrm>
          <a:prstGeom prst="striped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latin typeface="Times New Roman" panose="02020603050405020304" charset="0"/>
                <a:cs typeface="Times New Roman" panose="02020603050405020304" charset="0"/>
              </a:rPr>
              <a:t>1</a:t>
            </a:r>
            <a:endParaRPr lang="zh-CN" altLang="en-US" sz="11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" name="虚尾箭头 19"/>
          <p:cNvSpPr/>
          <p:nvPr/>
        </p:nvSpPr>
        <p:spPr>
          <a:xfrm>
            <a:off x="1792599" y="4946118"/>
            <a:ext cx="432038" cy="324612"/>
          </a:xfrm>
          <a:prstGeom prst="striped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latin typeface="Times New Roman" panose="02020603050405020304" charset="0"/>
                <a:cs typeface="Times New Roman" panose="02020603050405020304" charset="0"/>
              </a:rPr>
              <a:t>2</a:t>
            </a:r>
            <a:endParaRPr lang="zh-CN" altLang="en-US" sz="11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1" name="虚尾箭头 20"/>
          <p:cNvSpPr/>
          <p:nvPr/>
        </p:nvSpPr>
        <p:spPr>
          <a:xfrm>
            <a:off x="6408553" y="2640454"/>
            <a:ext cx="432038" cy="324612"/>
          </a:xfrm>
          <a:prstGeom prst="striped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latin typeface="Times New Roman" panose="02020603050405020304" charset="0"/>
                <a:cs typeface="Times New Roman" panose="02020603050405020304" charset="0"/>
              </a:rPr>
              <a:t>3</a:t>
            </a:r>
            <a:endParaRPr lang="zh-CN" altLang="en-US" sz="11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2" name="虚尾箭头 21"/>
          <p:cNvSpPr/>
          <p:nvPr/>
        </p:nvSpPr>
        <p:spPr>
          <a:xfrm>
            <a:off x="6408553" y="4199754"/>
            <a:ext cx="432038" cy="324612"/>
          </a:xfrm>
          <a:prstGeom prst="striped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latin typeface="Times New Roman" panose="02020603050405020304" charset="0"/>
                <a:cs typeface="Times New Roman" panose="02020603050405020304" charset="0"/>
              </a:rPr>
              <a:t>4</a:t>
            </a:r>
            <a:endParaRPr lang="zh-CN" altLang="en-US" sz="11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1806706" y="3763264"/>
            <a:ext cx="614723" cy="6478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8</a:t>
            </a:r>
            <a:endParaRPr lang="zh-CN" altLang="en-US" sz="3600" dirty="0"/>
          </a:p>
        </p:txBody>
      </p:sp>
      <p:sp>
        <p:nvSpPr>
          <p:cNvPr id="24" name="圆角矩形 23"/>
          <p:cNvSpPr/>
          <p:nvPr/>
        </p:nvSpPr>
        <p:spPr>
          <a:xfrm>
            <a:off x="6533229" y="3373748"/>
            <a:ext cx="614723" cy="6478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0</a:t>
            </a:r>
            <a:endParaRPr lang="zh-CN" altLang="en-US" sz="3600" dirty="0"/>
          </a:p>
        </p:txBody>
      </p:sp>
      <p:sp>
        <p:nvSpPr>
          <p:cNvPr id="25" name="上弧形箭头 24"/>
          <p:cNvSpPr/>
          <p:nvPr/>
        </p:nvSpPr>
        <p:spPr>
          <a:xfrm>
            <a:off x="4299745" y="5270730"/>
            <a:ext cx="1216152" cy="521644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上弧形箭头 25"/>
          <p:cNvSpPr/>
          <p:nvPr/>
        </p:nvSpPr>
        <p:spPr>
          <a:xfrm rot="10800000">
            <a:off x="4263521" y="5882993"/>
            <a:ext cx="1216152" cy="521644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上弧形箭头 26"/>
          <p:cNvSpPr/>
          <p:nvPr/>
        </p:nvSpPr>
        <p:spPr>
          <a:xfrm>
            <a:off x="9054881" y="5270730"/>
            <a:ext cx="1216152" cy="521644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上弧形箭头 27"/>
          <p:cNvSpPr/>
          <p:nvPr/>
        </p:nvSpPr>
        <p:spPr>
          <a:xfrm rot="10800000">
            <a:off x="9018657" y="5882993"/>
            <a:ext cx="1216152" cy="521644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224637" y="2985609"/>
            <a:ext cx="3469219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Font typeface="Wingdings 2" panose="05020102010507070707" pitchFamily="18" charset="2"/>
              <a:buNone/>
            </a:pP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wait(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mutex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); </a:t>
            </a:r>
            <a:r>
              <a:rPr lang="en-US" altLang="zh-CN" dirty="0">
                <a:solidFill>
                  <a:schemeClr val="accent1"/>
                </a:solidFill>
                <a:latin typeface="Consolas" panose="020B0609020204030204" pitchFamily="49" charset="0"/>
              </a:rPr>
              <a:t>//</a:t>
            </a:r>
            <a:r>
              <a:rPr lang="zh-CN" alt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等待缓冲区锁</a:t>
            </a:r>
            <a:endParaRPr lang="zh-CN" alt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224637" y="4899174"/>
            <a:ext cx="3491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signal(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mutex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); </a:t>
            </a:r>
            <a:r>
              <a:rPr lang="en-US" altLang="zh-CN" dirty="0">
                <a:solidFill>
                  <a:schemeClr val="accent1"/>
                </a:solidFill>
                <a:latin typeface="Consolas" panose="020B0609020204030204" pitchFamily="49" charset="0"/>
              </a:rPr>
              <a:t>//</a:t>
            </a:r>
            <a:r>
              <a:rPr lang="zh-CN" alt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释放缓冲区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1709470" y="3210556"/>
            <a:ext cx="432106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dirty="0">
                <a:latin typeface="Consolas" panose="020B0609020204030204" pitchFamily="49" charset="0"/>
              </a:rPr>
              <a:t>     </a:t>
            </a:r>
            <a:r>
              <a:rPr lang="en-US" altLang="zh-CN" dirty="0">
                <a:latin typeface="Consolas" panose="020B0609020204030204" pitchFamily="49" charset="0"/>
              </a:rPr>
              <a:t>if(count&lt;8)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dirty="0">
                <a:latin typeface="Consolas" panose="020B0609020204030204" pitchFamily="49" charset="0"/>
              </a:rPr>
              <a:t>       count := count+1;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Font typeface="Wingdings 2" panose="05020102010507070707" pitchFamily="18" charset="2"/>
              <a:buNone/>
            </a:pPr>
            <a:r>
              <a:rPr lang="en-US" altLang="zh-CN" dirty="0">
                <a:latin typeface="Consolas" panose="020B0609020204030204" pitchFamily="49" charset="0"/>
              </a:rPr>
              <a:t>       buffer[in] := </a:t>
            </a:r>
            <a:r>
              <a:rPr lang="en-US" altLang="zh-CN" dirty="0" err="1">
                <a:latin typeface="Consolas" panose="020B0609020204030204" pitchFamily="49" charset="0"/>
              </a:rPr>
              <a:t>nextp</a:t>
            </a:r>
            <a:r>
              <a:rPr lang="en-US" altLang="zh-CN" dirty="0">
                <a:latin typeface="Consolas" panose="020B0609020204030204" pitchFamily="49" charset="0"/>
              </a:rPr>
              <a:t>;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Font typeface="Wingdings 2" panose="05020102010507070707" pitchFamily="18" charset="2"/>
              <a:buNone/>
            </a:pPr>
            <a:r>
              <a:rPr lang="en-US" altLang="zh-CN" dirty="0">
                <a:latin typeface="Consolas" panose="020B0609020204030204" pitchFamily="49" charset="0"/>
              </a:rPr>
              <a:t>       in := (in + 1) mod n;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6840590" y="2634973"/>
            <a:ext cx="3469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wait(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mutex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); </a:t>
            </a:r>
            <a:r>
              <a:rPr lang="en-US" altLang="zh-CN" dirty="0">
                <a:solidFill>
                  <a:schemeClr val="accent1"/>
                </a:solidFill>
                <a:latin typeface="Consolas" panose="020B0609020204030204" pitchFamily="49" charset="0"/>
              </a:rPr>
              <a:t>//</a:t>
            </a:r>
            <a:r>
              <a:rPr lang="zh-CN" alt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等待缓冲区锁</a:t>
            </a:r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6840590" y="4177394"/>
            <a:ext cx="3491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signal(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mutex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); </a:t>
            </a:r>
            <a:r>
              <a:rPr lang="en-US" altLang="zh-CN" dirty="0">
                <a:solidFill>
                  <a:schemeClr val="accent1"/>
                </a:solidFill>
                <a:latin typeface="Consolas" panose="020B0609020204030204" pitchFamily="49" charset="0"/>
              </a:rPr>
              <a:t>//</a:t>
            </a:r>
            <a:r>
              <a:rPr lang="zh-CN" alt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释放缓冲区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2182661" y="2634973"/>
            <a:ext cx="2329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Consolas" panose="020B0609020204030204" pitchFamily="49" charset="0"/>
              </a:rPr>
              <a:t>产生一个商品</a:t>
            </a:r>
            <a:r>
              <a:rPr lang="en-US" altLang="zh-CN" dirty="0" err="1">
                <a:latin typeface="Consolas" panose="020B0609020204030204" pitchFamily="49" charset="0"/>
              </a:rPr>
              <a:t>nextp</a:t>
            </a:r>
            <a:r>
              <a:rPr lang="en-US" altLang="zh-CN" dirty="0">
                <a:latin typeface="Consolas" panose="020B0609020204030204" pitchFamily="49" charset="0"/>
              </a:rPr>
              <a:t>;</a:t>
            </a:r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6822633" y="4550376"/>
            <a:ext cx="1994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Consolas" panose="020B0609020204030204" pitchFamily="49" charset="0"/>
              </a:rPr>
              <a:t>消费商品 </a:t>
            </a:r>
            <a:r>
              <a:rPr lang="en-US" altLang="zh-CN" dirty="0" err="1">
                <a:latin typeface="Consolas" panose="020B0609020204030204" pitchFamily="49" charset="0"/>
              </a:rPr>
              <a:t>nextc</a:t>
            </a:r>
            <a:r>
              <a:rPr lang="en-US" altLang="zh-CN" dirty="0">
                <a:latin typeface="Consolas" panose="020B0609020204030204" pitchFamily="49" charset="0"/>
              </a:rPr>
              <a:t>;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6259387" y="2892420"/>
            <a:ext cx="4138461" cy="1294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 2" panose="05020102010507070707" pitchFamily="18" charset="2"/>
              <a:buNone/>
            </a:pPr>
            <a:r>
              <a:rPr lang="en-US" altLang="zh-CN" dirty="0">
                <a:latin typeface="Consolas" panose="020B0609020204030204" pitchFamily="49" charset="0"/>
              </a:rPr>
              <a:t>      if(count&gt;0)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Font typeface="Wingdings 2" panose="05020102010507070707" pitchFamily="18" charset="2"/>
              <a:buNone/>
            </a:pPr>
            <a:r>
              <a:rPr lang="en-US" altLang="zh-CN" dirty="0">
                <a:latin typeface="Consolas" panose="020B0609020204030204" pitchFamily="49" charset="0"/>
              </a:rPr>
              <a:t>        </a:t>
            </a:r>
            <a:r>
              <a:rPr lang="en-US" altLang="zh-CN" dirty="0" err="1">
                <a:latin typeface="Consolas" panose="020B0609020204030204" pitchFamily="49" charset="0"/>
              </a:rPr>
              <a:t>nextc</a:t>
            </a:r>
            <a:r>
              <a:rPr lang="en-US" altLang="zh-CN" dirty="0">
                <a:latin typeface="Consolas" panose="020B0609020204030204" pitchFamily="49" charset="0"/>
              </a:rPr>
              <a:t> := buffer[out];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Font typeface="Wingdings 2" panose="05020102010507070707" pitchFamily="18" charset="2"/>
              <a:buNone/>
            </a:pPr>
            <a:r>
              <a:rPr lang="en-US" altLang="zh-CN" dirty="0">
                <a:latin typeface="Consolas" panose="020B0609020204030204" pitchFamily="49" charset="0"/>
              </a:rPr>
              <a:t>        out := (out + 1) mod n;</a:t>
            </a:r>
            <a:endParaRPr lang="en-US" altLang="zh-CN" dirty="0">
              <a:latin typeface="Consolas" panose="020B0609020204030204" pitchFamily="49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00"/>
                            </p:stCondLst>
                            <p:childTnLst>
                              <p:par>
                                <p:cTn id="128" presetID="21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6" grpId="0"/>
      <p:bldP spid="19" grpId="0" bldLvl="0" animBg="1"/>
      <p:bldP spid="19" grpId="1" bldLvl="0" animBg="1"/>
      <p:bldP spid="20" grpId="0" bldLvl="0" animBg="1"/>
      <p:bldP spid="20" grpId="1" bldLvl="0" animBg="1"/>
      <p:bldP spid="21" grpId="0" bldLvl="0" animBg="1"/>
      <p:bldP spid="21" grpId="1" bldLvl="0" animBg="1"/>
      <p:bldP spid="22" grpId="0" bldLvl="0" animBg="1"/>
      <p:bldP spid="22" grpId="1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half" idx="4294967295"/>
          </p:nvPr>
        </p:nvSpPr>
        <p:spPr>
          <a:xfrm>
            <a:off x="241935" y="1656715"/>
            <a:ext cx="5855335" cy="4846320"/>
          </a:xfrm>
        </p:spPr>
        <p:txBody>
          <a:bodyPr anchor="t">
            <a:noAutofit/>
          </a:bodyPr>
          <a:p>
            <a:pPr>
              <a:lnSpc>
                <a:spcPct val="90000"/>
              </a:lnSpc>
              <a:buNone/>
            </a:pPr>
            <a:r>
              <a:rPr lang="en-US" altLang="zh-CN" dirty="0">
                <a:latin typeface="Consolas" panose="020B0609020204030204" pitchFamily="49" charset="0"/>
              </a:rPr>
              <a:t>begin  </a:t>
            </a:r>
            <a:r>
              <a:rPr lang="en-US" altLang="zh-CN" dirty="0">
                <a:solidFill>
                  <a:schemeClr val="accent1"/>
                </a:solidFill>
                <a:latin typeface="Consolas" panose="020B0609020204030204" pitchFamily="49" charset="0"/>
              </a:rPr>
              <a:t>//</a:t>
            </a:r>
            <a:r>
              <a:rPr lang="zh-CN" alt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生产者 </a:t>
            </a:r>
            <a:r>
              <a:rPr lang="en-US" altLang="zh-CN" dirty="0">
                <a:solidFill>
                  <a:schemeClr val="accent1"/>
                </a:solidFill>
                <a:latin typeface="Consolas" panose="020B0609020204030204" pitchFamily="49" charset="0"/>
              </a:rPr>
              <a:t>(</a:t>
            </a:r>
            <a:r>
              <a:rPr lang="zh-CN" alt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如何往缓冲区放东西</a:t>
            </a:r>
            <a:r>
              <a:rPr lang="en-US" altLang="zh-CN" dirty="0">
                <a:solidFill>
                  <a:schemeClr val="accent1"/>
                </a:solidFill>
                <a:latin typeface="Consolas" panose="020B0609020204030204" pitchFamily="49" charset="0"/>
              </a:rPr>
              <a:t>)</a:t>
            </a:r>
            <a:endParaRPr lang="en-US" altLang="zh-CN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buNone/>
            </a:pPr>
            <a:r>
              <a:rPr lang="en-US" altLang="zh-CN" dirty="0">
                <a:latin typeface="Consolas" panose="020B0609020204030204" pitchFamily="49" charset="0"/>
              </a:rPr>
              <a:t>   repeat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buNone/>
            </a:pPr>
            <a:r>
              <a:rPr lang="en-US" altLang="zh-CN" dirty="0">
                <a:latin typeface="Consolas" panose="020B0609020204030204" pitchFamily="49" charset="0"/>
              </a:rPr>
              <a:t>      </a:t>
            </a:r>
            <a:r>
              <a:rPr lang="zh-CN" altLang="en-US" dirty="0">
                <a:latin typeface="Consolas" panose="020B0609020204030204" pitchFamily="49" charset="0"/>
              </a:rPr>
              <a:t>产生一个商品</a:t>
            </a:r>
            <a:r>
              <a:rPr lang="en-US" altLang="zh-CN" dirty="0" err="1">
                <a:latin typeface="Consolas" panose="020B0609020204030204" pitchFamily="49" charset="0"/>
              </a:rPr>
              <a:t>nextp</a:t>
            </a:r>
            <a:r>
              <a:rPr lang="en-US" altLang="zh-CN" dirty="0">
                <a:latin typeface="Consolas" panose="020B0609020204030204" pitchFamily="49" charset="0"/>
              </a:rPr>
              <a:t>;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buNone/>
            </a:pPr>
            <a:r>
              <a:rPr lang="en-US" altLang="zh-CN" dirty="0">
                <a:latin typeface="Consolas" panose="020B0609020204030204" pitchFamily="49" charset="0"/>
              </a:rPr>
              <a:t>     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wait(empty); </a:t>
            </a:r>
            <a:r>
              <a:rPr lang="en-US" altLang="zh-CN" dirty="0">
                <a:solidFill>
                  <a:schemeClr val="accent1"/>
                </a:solidFill>
                <a:latin typeface="Consolas" panose="020B0609020204030204" pitchFamily="49" charset="0"/>
              </a:rPr>
              <a:t>//</a:t>
            </a:r>
            <a:r>
              <a:rPr lang="zh-CN" alt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等待缓冲区有空</a:t>
            </a:r>
            <a:r>
              <a:rPr lang="zh-CN" altLang="en-US" dirty="0">
                <a:latin typeface="Consolas" panose="020B0609020204030204" pitchFamily="49" charset="0"/>
              </a:rPr>
              <a:t>             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buNone/>
            </a:pP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      wait(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mutex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); </a:t>
            </a:r>
            <a:r>
              <a:rPr lang="en-US" altLang="zh-CN" dirty="0">
                <a:solidFill>
                  <a:schemeClr val="accent1"/>
                </a:solidFill>
                <a:latin typeface="Consolas" panose="020B0609020204030204" pitchFamily="49" charset="0"/>
              </a:rPr>
              <a:t>//</a:t>
            </a:r>
            <a:r>
              <a:rPr lang="zh-CN" alt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等待缓冲区锁</a:t>
            </a:r>
            <a:endParaRPr lang="zh-CN" alt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dirty="0">
                <a:latin typeface="Consolas" panose="020B0609020204030204" pitchFamily="49" charset="0"/>
              </a:rPr>
              <a:t>         </a:t>
            </a:r>
            <a:r>
              <a:rPr lang="en-US" altLang="zh-CN" dirty="0">
                <a:latin typeface="Consolas" panose="020B0609020204030204" pitchFamily="49" charset="0"/>
              </a:rPr>
              <a:t>buffer[in] := </a:t>
            </a:r>
            <a:r>
              <a:rPr lang="en-US" altLang="zh-CN" dirty="0" err="1">
                <a:latin typeface="Consolas" panose="020B0609020204030204" pitchFamily="49" charset="0"/>
              </a:rPr>
              <a:t>nextp</a:t>
            </a:r>
            <a:r>
              <a:rPr lang="en-US" altLang="zh-CN" dirty="0">
                <a:latin typeface="Consolas" panose="020B0609020204030204" pitchFamily="49" charset="0"/>
              </a:rPr>
              <a:t>;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buNone/>
            </a:pPr>
            <a:r>
              <a:rPr lang="en-US" altLang="zh-CN" dirty="0">
                <a:latin typeface="Consolas" panose="020B0609020204030204" pitchFamily="49" charset="0"/>
              </a:rPr>
              <a:t>         in := (in + 1) mod n;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buNone/>
            </a:pPr>
            <a:r>
              <a:rPr lang="en-US" altLang="zh-CN" dirty="0">
                <a:latin typeface="Consolas" panose="020B0609020204030204" pitchFamily="49" charset="0"/>
              </a:rPr>
              <a:t>     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signal(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mutex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); </a:t>
            </a:r>
            <a:r>
              <a:rPr lang="en-US" altLang="zh-CN" dirty="0">
                <a:solidFill>
                  <a:schemeClr val="accent1"/>
                </a:solidFill>
                <a:latin typeface="Consolas" panose="020B0609020204030204" pitchFamily="49" charset="0"/>
              </a:rPr>
              <a:t>//</a:t>
            </a:r>
            <a:r>
              <a:rPr lang="zh-CN" alt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告诉其他进程：缓冲区可以使用了</a:t>
            </a:r>
            <a:endParaRPr lang="zh-CN" alt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dirty="0">
                <a:latin typeface="Consolas" panose="020B0609020204030204" pitchFamily="49" charset="0"/>
              </a:rPr>
              <a:t>     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signal(full);     </a:t>
            </a:r>
            <a:r>
              <a:rPr lang="en-US" altLang="zh-CN" dirty="0">
                <a:solidFill>
                  <a:schemeClr val="accent1"/>
                </a:solidFill>
                <a:latin typeface="Consolas" panose="020B0609020204030204" pitchFamily="49" charset="0"/>
              </a:rPr>
              <a:t>//</a:t>
            </a:r>
            <a:r>
              <a:rPr lang="zh-CN" alt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告诉其他进程：缓冲区中多了一个商品</a:t>
            </a:r>
            <a:endParaRPr lang="zh-CN" alt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dirty="0">
                <a:latin typeface="Consolas" panose="020B0609020204030204" pitchFamily="49" charset="0"/>
              </a:rPr>
              <a:t>      </a:t>
            </a:r>
            <a:r>
              <a:rPr lang="en-US" altLang="zh-CN" dirty="0">
                <a:latin typeface="Consolas" panose="020B0609020204030204" pitchFamily="49" charset="0"/>
              </a:rPr>
              <a:t>until false;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buNone/>
            </a:pPr>
            <a:r>
              <a:rPr lang="en-US" altLang="zh-CN" dirty="0">
                <a:latin typeface="Consolas" panose="020B0609020204030204" pitchFamily="49" charset="0"/>
              </a:rPr>
              <a:t> end;</a:t>
            </a:r>
            <a:endParaRPr lang="en-US" altLang="zh-CN" dirty="0">
              <a:latin typeface="Consolas" panose="020B0609020204030204" pitchFamily="49" charset="0"/>
            </a:endParaRPr>
          </a:p>
        </p:txBody>
      </p:sp>
      <p:sp>
        <p:nvSpPr>
          <p:cNvPr id="3" name="内容占位符 5"/>
          <p:cNvSpPr>
            <a:spLocks noGrp="1"/>
          </p:cNvSpPr>
          <p:nvPr/>
        </p:nvSpPr>
        <p:spPr>
          <a:xfrm>
            <a:off x="6230620" y="1656715"/>
            <a:ext cx="5688330" cy="48463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431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431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27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None/>
            </a:pPr>
            <a:r>
              <a:rPr lang="en-US" altLang="zh-CN" dirty="0">
                <a:latin typeface="Consolas" panose="020B0609020204030204" pitchFamily="49" charset="0"/>
              </a:rPr>
              <a:t>begin </a:t>
            </a:r>
            <a:r>
              <a:rPr lang="en-US" altLang="zh-CN" dirty="0">
                <a:solidFill>
                  <a:schemeClr val="accent1"/>
                </a:solidFill>
                <a:latin typeface="Consolas" panose="020B0609020204030204" pitchFamily="49" charset="0"/>
              </a:rPr>
              <a:t>//</a:t>
            </a:r>
            <a:r>
              <a:rPr lang="zh-CN" alt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消费者 </a:t>
            </a:r>
            <a:r>
              <a:rPr lang="en-US" altLang="zh-CN" dirty="0">
                <a:solidFill>
                  <a:schemeClr val="accent1"/>
                </a:solidFill>
                <a:latin typeface="Consolas" panose="020B0609020204030204" pitchFamily="49" charset="0"/>
              </a:rPr>
              <a:t>(</a:t>
            </a:r>
            <a:r>
              <a:rPr lang="zh-CN" alt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如何从缓冲区取东西</a:t>
            </a:r>
            <a:r>
              <a:rPr lang="en-US" altLang="zh-CN" dirty="0">
                <a:solidFill>
                  <a:schemeClr val="accent1"/>
                </a:solidFill>
                <a:latin typeface="Consolas" panose="020B0609020204030204" pitchFamily="49" charset="0"/>
              </a:rPr>
              <a:t>)</a:t>
            </a:r>
            <a:endParaRPr lang="en-US" altLang="zh-CN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buNone/>
            </a:pPr>
            <a:r>
              <a:rPr lang="en-US" altLang="zh-CN" dirty="0">
                <a:latin typeface="Consolas" panose="020B0609020204030204" pitchFamily="49" charset="0"/>
              </a:rPr>
              <a:t>   repeat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buNone/>
            </a:pPr>
            <a:r>
              <a:rPr lang="en-US" altLang="zh-CN" dirty="0">
                <a:latin typeface="Consolas" panose="020B0609020204030204" pitchFamily="49" charset="0"/>
              </a:rPr>
              <a:t>     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wait(full); </a:t>
            </a:r>
            <a:r>
              <a:rPr lang="en-US" altLang="zh-CN" dirty="0">
                <a:solidFill>
                  <a:schemeClr val="accent1"/>
                </a:solidFill>
                <a:latin typeface="Consolas" panose="020B0609020204030204" pitchFamily="49" charset="0"/>
              </a:rPr>
              <a:t>//</a:t>
            </a:r>
            <a:r>
              <a:rPr lang="zh-CN" alt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等待缓冲区有商品</a:t>
            </a:r>
            <a:endParaRPr lang="zh-CN" alt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dirty="0">
                <a:latin typeface="Consolas" panose="020B0609020204030204" pitchFamily="49" charset="0"/>
              </a:rPr>
              <a:t>     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wait(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mutex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); </a:t>
            </a:r>
            <a:r>
              <a:rPr lang="en-US" altLang="zh-CN" dirty="0">
                <a:solidFill>
                  <a:schemeClr val="accent1"/>
                </a:solidFill>
                <a:latin typeface="Consolas" panose="020B0609020204030204" pitchFamily="49" charset="0"/>
              </a:rPr>
              <a:t>//</a:t>
            </a:r>
            <a:r>
              <a:rPr lang="zh-CN" alt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等待缓冲区锁</a:t>
            </a:r>
            <a:endParaRPr lang="zh-CN" alt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dirty="0">
                <a:latin typeface="Consolas" panose="020B0609020204030204" pitchFamily="49" charset="0"/>
              </a:rPr>
              <a:t>         </a:t>
            </a:r>
            <a:r>
              <a:rPr lang="en-US" altLang="zh-CN" dirty="0" err="1">
                <a:latin typeface="Consolas" panose="020B0609020204030204" pitchFamily="49" charset="0"/>
              </a:rPr>
              <a:t>nextc</a:t>
            </a:r>
            <a:r>
              <a:rPr lang="en-US" altLang="zh-CN" dirty="0">
                <a:latin typeface="Consolas" panose="020B0609020204030204" pitchFamily="49" charset="0"/>
              </a:rPr>
              <a:t> := buffer[out];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buNone/>
            </a:pPr>
            <a:r>
              <a:rPr lang="en-US" altLang="zh-CN" dirty="0">
                <a:latin typeface="Consolas" panose="020B0609020204030204" pitchFamily="49" charset="0"/>
              </a:rPr>
              <a:t>         out := (out + 1) mod n;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buNone/>
            </a:pPr>
            <a:r>
              <a:rPr lang="en-US" altLang="zh-CN" dirty="0">
                <a:latin typeface="Consolas" panose="020B0609020204030204" pitchFamily="49" charset="0"/>
              </a:rPr>
              <a:t>     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signal(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mutex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); </a:t>
            </a:r>
            <a:r>
              <a:rPr lang="en-US" altLang="zh-CN" dirty="0">
                <a:solidFill>
                  <a:schemeClr val="accent1"/>
                </a:solidFill>
                <a:latin typeface="Consolas" panose="020B0609020204030204" pitchFamily="49" charset="0"/>
              </a:rPr>
              <a:t>//</a:t>
            </a:r>
            <a:r>
              <a:rPr lang="zh-CN" alt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告诉其他进程</a:t>
            </a:r>
            <a:r>
              <a:rPr lang="en-US" altLang="zh-CN" dirty="0">
                <a:solidFill>
                  <a:schemeClr val="accent1"/>
                </a:solidFill>
                <a:latin typeface="Consolas" panose="020B0609020204030204" pitchFamily="49" charset="0"/>
              </a:rPr>
              <a:t>: </a:t>
            </a:r>
            <a:r>
              <a:rPr lang="zh-CN" alt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缓冲区可以使用了</a:t>
            </a:r>
            <a:endParaRPr lang="zh-CN" alt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dirty="0">
                <a:latin typeface="Consolas" panose="020B0609020204030204" pitchFamily="49" charset="0"/>
              </a:rPr>
              <a:t>     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signal(empty); </a:t>
            </a:r>
            <a:r>
              <a:rPr lang="en-US" altLang="zh-CN" dirty="0">
                <a:solidFill>
                  <a:schemeClr val="accent1"/>
                </a:solidFill>
                <a:latin typeface="Consolas" panose="020B0609020204030204" pitchFamily="49" charset="0"/>
              </a:rPr>
              <a:t>//</a:t>
            </a:r>
            <a:r>
              <a:rPr lang="zh-CN" alt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告诉其他进程</a:t>
            </a:r>
            <a:r>
              <a:rPr lang="en-US" altLang="zh-CN" dirty="0">
                <a:solidFill>
                  <a:schemeClr val="accent1"/>
                </a:solidFill>
                <a:latin typeface="Consolas" panose="020B0609020204030204" pitchFamily="49" charset="0"/>
              </a:rPr>
              <a:t>: </a:t>
            </a:r>
            <a:r>
              <a:rPr lang="zh-CN" alt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缓冲区空出一个地方</a:t>
            </a:r>
            <a:endParaRPr lang="zh-CN" alt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dirty="0">
                <a:latin typeface="Consolas" panose="020B0609020204030204" pitchFamily="49" charset="0"/>
              </a:rPr>
              <a:t>       消费商品 </a:t>
            </a:r>
            <a:r>
              <a:rPr lang="en-US" altLang="zh-CN" dirty="0" err="1">
                <a:latin typeface="Consolas" panose="020B0609020204030204" pitchFamily="49" charset="0"/>
              </a:rPr>
              <a:t>nextc</a:t>
            </a:r>
            <a:r>
              <a:rPr lang="en-US" altLang="zh-CN" dirty="0">
                <a:latin typeface="Consolas" panose="020B0609020204030204" pitchFamily="49" charset="0"/>
              </a:rPr>
              <a:t>; 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buNone/>
            </a:pPr>
            <a:r>
              <a:rPr lang="en-US" altLang="zh-CN" dirty="0">
                <a:latin typeface="Consolas" panose="020B0609020204030204" pitchFamily="49" charset="0"/>
              </a:rPr>
              <a:t>   until false;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buNone/>
            </a:pPr>
            <a:r>
              <a:rPr lang="en-US" altLang="zh-CN" dirty="0">
                <a:latin typeface="Consolas" panose="020B0609020204030204" pitchFamily="49" charset="0"/>
              </a:rPr>
              <a:t>end;</a:t>
            </a:r>
            <a:endParaRPr lang="en-US" altLang="zh-CN" dirty="0">
              <a:latin typeface="Consolas" panose="020B0609020204030204" pitchFamily="49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00630" y="437837"/>
            <a:ext cx="738378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dirty="0" err="1">
                <a:latin typeface="Consolas" panose="020B0609020204030204" pitchFamily="49" charset="0"/>
              </a:rPr>
              <a:t>var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mutex,empty,full:semaphore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:=1,n,0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；</a:t>
            </a:r>
            <a:r>
              <a:rPr lang="en-US" altLang="zh-CN" dirty="0">
                <a:solidFill>
                  <a:schemeClr val="accent1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定义信号量</a:t>
            </a:r>
            <a:endParaRPr lang="zh-CN" alt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latin typeface="Consolas" panose="020B0609020204030204" pitchFamily="49" charset="0"/>
              </a:rPr>
              <a:t>buffer:array</a:t>
            </a:r>
            <a:r>
              <a:rPr lang="en-US" altLang="zh-CN" dirty="0">
                <a:latin typeface="Consolas" panose="020B0609020204030204" pitchFamily="49" charset="0"/>
              </a:rPr>
              <a:t>[0,…,n-1] of item;   </a:t>
            </a:r>
            <a:r>
              <a:rPr lang="en-US" altLang="zh-CN" dirty="0">
                <a:solidFill>
                  <a:schemeClr val="accent1"/>
                </a:solidFill>
                <a:latin typeface="Consolas" panose="020B0609020204030204" pitchFamily="49" charset="0"/>
              </a:rPr>
              <a:t>  // </a:t>
            </a:r>
            <a:r>
              <a:rPr lang="zh-CN" alt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定义缓冲区</a:t>
            </a:r>
            <a:endParaRPr lang="zh-CN" alt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zh-CN" dirty="0">
                <a:latin typeface="Consolas" panose="020B0609020204030204" pitchFamily="49" charset="0"/>
              </a:rPr>
              <a:t>    in, out : integer :=0,0;           </a:t>
            </a:r>
            <a:r>
              <a:rPr lang="en-US" altLang="zh-CN" dirty="0">
                <a:solidFill>
                  <a:schemeClr val="accent1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定义下标指示变量</a:t>
            </a:r>
            <a:endParaRPr lang="zh-CN" alt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虚尾箭头 10"/>
          <p:cNvSpPr/>
          <p:nvPr/>
        </p:nvSpPr>
        <p:spPr>
          <a:xfrm>
            <a:off x="1685290" y="3388360"/>
            <a:ext cx="708660" cy="324612"/>
          </a:xfrm>
          <a:prstGeom prst="strip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虚尾箭头 11"/>
          <p:cNvSpPr/>
          <p:nvPr/>
        </p:nvSpPr>
        <p:spPr>
          <a:xfrm>
            <a:off x="1685290" y="4544314"/>
            <a:ext cx="708660" cy="324612"/>
          </a:xfrm>
          <a:prstGeom prst="strip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虚尾箭头 15"/>
          <p:cNvSpPr/>
          <p:nvPr/>
        </p:nvSpPr>
        <p:spPr>
          <a:xfrm>
            <a:off x="1685290" y="2795681"/>
            <a:ext cx="708660" cy="324612"/>
          </a:xfrm>
          <a:prstGeom prst="striped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虚尾箭头 16"/>
          <p:cNvSpPr/>
          <p:nvPr/>
        </p:nvSpPr>
        <p:spPr>
          <a:xfrm>
            <a:off x="6261100" y="4795012"/>
            <a:ext cx="708660" cy="324612"/>
          </a:xfrm>
          <a:prstGeom prst="striped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虚尾箭头 17"/>
          <p:cNvSpPr/>
          <p:nvPr/>
        </p:nvSpPr>
        <p:spPr>
          <a:xfrm>
            <a:off x="1685290" y="5198984"/>
            <a:ext cx="708660" cy="324612"/>
          </a:xfrm>
          <a:prstGeom prst="striped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虚尾箭头 18"/>
          <p:cNvSpPr/>
          <p:nvPr/>
        </p:nvSpPr>
        <p:spPr>
          <a:xfrm>
            <a:off x="6261100" y="2415129"/>
            <a:ext cx="708660" cy="324612"/>
          </a:xfrm>
          <a:prstGeom prst="striped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虚尾箭头 19"/>
          <p:cNvSpPr/>
          <p:nvPr/>
        </p:nvSpPr>
        <p:spPr>
          <a:xfrm>
            <a:off x="6261100" y="3056128"/>
            <a:ext cx="708660" cy="324612"/>
          </a:xfrm>
          <a:prstGeom prst="strip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虚尾箭头 20"/>
          <p:cNvSpPr/>
          <p:nvPr/>
        </p:nvSpPr>
        <p:spPr>
          <a:xfrm>
            <a:off x="6261100" y="4192113"/>
            <a:ext cx="708660" cy="324612"/>
          </a:xfrm>
          <a:prstGeom prst="strip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/>
          <p:nvPr/>
        </p:nvCxnSpPr>
        <p:spPr>
          <a:xfrm>
            <a:off x="2039620" y="1278067"/>
            <a:ext cx="817245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6097270" y="1563555"/>
            <a:ext cx="0" cy="5069149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 uiExpand="1" build="p"/>
      <p:bldP spid="10" grpId="0" uiExpand="1" build="p"/>
      <p:bldP spid="11" grpId="0" bldLvl="0" animBg="1"/>
      <p:bldP spid="12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1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前情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回顾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graphicFrame>
        <p:nvGraphicFramePr>
          <p:cNvPr id="3" name="内容占位符 2"/>
          <p:cNvGraphicFramePr>
            <a:graphicFrameLocks noGrp="1"/>
          </p:cNvGraphicFramePr>
          <p:nvPr>
            <p:ph idx="1"/>
          </p:nvPr>
        </p:nvGraphicFramePr>
        <p:xfrm>
          <a:off x="2548255" y="1889539"/>
          <a:ext cx="7989888" cy="4317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  <p:custDataLst>
      <p:tags r:id="rId6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2.5.1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生产者</a:t>
            </a:r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-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消费者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问题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graphicFrame>
        <p:nvGraphicFramePr>
          <p:cNvPr id="77" name="内容占位符 76"/>
          <p:cNvGraphicFramePr>
            <a:graphicFrameLocks noGrp="1"/>
          </p:cNvGraphicFramePr>
          <p:nvPr>
            <p:ph idx="1"/>
          </p:nvPr>
        </p:nvGraphicFramePr>
        <p:xfrm>
          <a:off x="2179320" y="1949881"/>
          <a:ext cx="7989888" cy="4367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2.5.1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生产者</a:t>
            </a:r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-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消费者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问题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07255" y="2112645"/>
            <a:ext cx="7224395" cy="3844925"/>
          </a:xfrm>
        </p:spPr>
        <p:txBody>
          <a:bodyPr>
            <a:noAutofit/>
          </a:bodyPr>
          <a:p>
            <a:pPr marL="609600" indent="-609600" algn="l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charset="0"/>
                <a:cs typeface="Times New Roman" panose="02020603050405020304" charset="0"/>
              </a:rPr>
              <a:t>生产者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p</a:t>
            </a:r>
            <a:r>
              <a:rPr lang="zh-CN" altLang="en-US" sz="2000" dirty="0">
                <a:latin typeface="Times New Roman" panose="02020603050405020304" charset="0"/>
                <a:cs typeface="Times New Roman" panose="02020603050405020304" charset="0"/>
              </a:rPr>
              <a:t>：                消费者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c</a:t>
            </a:r>
            <a:r>
              <a:rPr lang="zh-CN" altLang="en-US" sz="2000" dirty="0">
                <a:latin typeface="Times New Roman" panose="02020603050405020304" charset="0"/>
                <a:cs typeface="Times New Roman" panose="02020603050405020304" charset="0"/>
              </a:rPr>
              <a:t>：</a:t>
            </a:r>
            <a:endParaRPr lang="zh-CN" alt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609600" indent="-609600" algn="l">
              <a:lnSpc>
                <a:spcPct val="90000"/>
              </a:lnSpc>
              <a:buNone/>
            </a:pPr>
            <a:r>
              <a:rPr lang="zh-CN" altLang="en-US" sz="2000" dirty="0">
                <a:latin typeface="Times New Roman" panose="02020603050405020304" charset="0"/>
                <a:cs typeface="Times New Roman" panose="02020603050405020304" charset="0"/>
              </a:rPr>
              <a:t>     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wait(empty);            wait(</a:t>
            </a:r>
            <a:r>
              <a:rPr lang="en-US" altLang="zh-CN" sz="2000" dirty="0" err="1">
                <a:latin typeface="Times New Roman" panose="02020603050405020304" charset="0"/>
                <a:cs typeface="Times New Roman" panose="02020603050405020304" charset="0"/>
              </a:rPr>
              <a:t>mutex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);</a:t>
            </a:r>
            <a:endParaRPr lang="en-US" altLang="zh-C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609600" indent="-609600" algn="l">
              <a:lnSpc>
                <a:spcPct val="90000"/>
              </a:lnSpc>
              <a:buNone/>
            </a:pP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     wait(</a:t>
            </a:r>
            <a:r>
              <a:rPr lang="en-US" altLang="zh-CN" sz="2000" dirty="0" err="1">
                <a:latin typeface="Times New Roman" panose="02020603050405020304" charset="0"/>
                <a:cs typeface="Times New Roman" panose="02020603050405020304" charset="0"/>
              </a:rPr>
              <a:t>mutex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);            wait(full);</a:t>
            </a:r>
            <a:endParaRPr lang="en-US" altLang="zh-C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609600" indent="-609600" algn="l">
              <a:lnSpc>
                <a:spcPct val="90000"/>
              </a:lnSpc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   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信号量初始值：</a:t>
            </a:r>
            <a:r>
              <a:rPr lang="en-US" altLang="zh-CN" sz="2000" b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mutex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:=1,     empty:=n,   full:=0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609600" indent="-609600" algn="l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charset="0"/>
                <a:cs typeface="Times New Roman" panose="02020603050405020304" charset="0"/>
              </a:rPr>
              <a:t>执行顺序：</a:t>
            </a:r>
            <a:endParaRPr lang="zh-CN" alt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609600" indent="-609600" algn="l">
              <a:lnSpc>
                <a:spcPct val="90000"/>
              </a:lnSpc>
              <a:buNone/>
            </a:pPr>
            <a:r>
              <a:rPr lang="zh-CN" altLang="en-US" sz="2000" dirty="0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c</a:t>
            </a:r>
            <a:r>
              <a:rPr lang="zh-CN" altLang="en-US" sz="2000" dirty="0">
                <a:latin typeface="Times New Roman" panose="02020603050405020304" charset="0"/>
                <a:cs typeface="Times New Roman" panose="02020603050405020304" charset="0"/>
              </a:rPr>
              <a:t>的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wait(</a:t>
            </a:r>
            <a:r>
              <a:rPr lang="en-US" altLang="zh-CN" sz="2000" dirty="0" err="1">
                <a:latin typeface="Times New Roman" panose="02020603050405020304" charset="0"/>
                <a:cs typeface="Times New Roman" panose="02020603050405020304" charset="0"/>
              </a:rPr>
              <a:t>mutex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)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  <a:sym typeface="Wingdings" panose="05000000000000000000" pitchFamily="2" charset="2"/>
              </a:rPr>
              <a:t></a:t>
            </a:r>
            <a:r>
              <a:rPr lang="en-US" altLang="zh-CN" sz="2000" dirty="0" err="1">
                <a:latin typeface="Times New Roman" panose="02020603050405020304" charset="0"/>
                <a:cs typeface="Times New Roman" panose="02020603050405020304" charset="0"/>
                <a:sym typeface="Wingdings" panose="05000000000000000000" pitchFamily="2" charset="2"/>
              </a:rPr>
              <a:t>mutex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  <a:sym typeface="Wingdings" panose="05000000000000000000" pitchFamily="2" charset="2"/>
              </a:rPr>
              <a:t>=0</a:t>
            </a:r>
            <a:endParaRPr lang="en-US" altLang="zh-CN" sz="2000" dirty="0">
              <a:latin typeface="Times New Roman" panose="02020603050405020304" charset="0"/>
              <a:cs typeface="Times New Roman" panose="02020603050405020304" charset="0"/>
              <a:sym typeface="Wingdings" panose="05000000000000000000" pitchFamily="2" charset="2"/>
            </a:endParaRPr>
          </a:p>
          <a:p>
            <a:pPr marL="609600" indent="-609600" algn="l">
              <a:lnSpc>
                <a:spcPct val="90000"/>
              </a:lnSpc>
              <a:buNone/>
            </a:pP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  <a:sym typeface="Wingdings" panose="05000000000000000000" pitchFamily="2" charset="2"/>
              </a:rPr>
              <a:t>   c</a:t>
            </a:r>
            <a:r>
              <a:rPr lang="zh-CN" altLang="en-US" sz="2000" dirty="0">
                <a:latin typeface="Times New Roman" panose="02020603050405020304" charset="0"/>
                <a:cs typeface="Times New Roman" panose="02020603050405020304" charset="0"/>
                <a:sym typeface="Wingdings" panose="05000000000000000000" pitchFamily="2" charset="2"/>
              </a:rPr>
              <a:t>的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  <a:sym typeface="Wingdings" panose="05000000000000000000" pitchFamily="2" charset="2"/>
              </a:rPr>
              <a:t>wait(full) ∵full=0  ∴ c</a:t>
            </a:r>
            <a:r>
              <a:rPr lang="zh-CN" altLang="en-US" sz="2000" dirty="0">
                <a:latin typeface="Times New Roman" panose="02020603050405020304" charset="0"/>
                <a:cs typeface="Times New Roman" panose="02020603050405020304" charset="0"/>
                <a:sym typeface="Wingdings" panose="05000000000000000000" pitchFamily="2" charset="2"/>
              </a:rPr>
              <a:t>阻塞</a:t>
            </a:r>
            <a:endParaRPr lang="zh-CN" altLang="en-US" sz="2000" dirty="0">
              <a:latin typeface="Times New Roman" panose="02020603050405020304" charset="0"/>
              <a:cs typeface="Times New Roman" panose="02020603050405020304" charset="0"/>
              <a:sym typeface="Wingdings" panose="05000000000000000000" pitchFamily="2" charset="2"/>
            </a:endParaRPr>
          </a:p>
          <a:p>
            <a:pPr marL="609600" indent="-609600" algn="l">
              <a:lnSpc>
                <a:spcPct val="90000"/>
              </a:lnSpc>
              <a:buNone/>
            </a:pPr>
            <a:r>
              <a:rPr lang="zh-CN" altLang="en-US" sz="2000" dirty="0">
                <a:latin typeface="Times New Roman" panose="02020603050405020304" charset="0"/>
                <a:cs typeface="Times New Roman" panose="02020603050405020304" charset="0"/>
                <a:sym typeface="Wingdings" panose="05000000000000000000" pitchFamily="2" charset="2"/>
              </a:rPr>
              <a:t>   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  <a:sym typeface="Wingdings" panose="05000000000000000000" pitchFamily="2" charset="2"/>
              </a:rPr>
              <a:t>p</a:t>
            </a:r>
            <a:r>
              <a:rPr lang="zh-CN" altLang="en-US" sz="2000" dirty="0">
                <a:latin typeface="Times New Roman" panose="02020603050405020304" charset="0"/>
                <a:cs typeface="Times New Roman" panose="02020603050405020304" charset="0"/>
                <a:sym typeface="Wingdings" panose="05000000000000000000" pitchFamily="2" charset="2"/>
              </a:rPr>
              <a:t>的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  <a:sym typeface="Wingdings" panose="05000000000000000000" pitchFamily="2" charset="2"/>
              </a:rPr>
              <a:t>wait(empty) empty=n-1</a:t>
            </a:r>
            <a:endParaRPr lang="en-US" altLang="zh-CN" sz="2000" dirty="0">
              <a:latin typeface="Times New Roman" panose="02020603050405020304" charset="0"/>
              <a:cs typeface="Times New Roman" panose="02020603050405020304" charset="0"/>
              <a:sym typeface="Wingdings" panose="05000000000000000000" pitchFamily="2" charset="2"/>
            </a:endParaRPr>
          </a:p>
          <a:p>
            <a:pPr marL="609600" indent="-609600" algn="l">
              <a:lnSpc>
                <a:spcPct val="90000"/>
              </a:lnSpc>
              <a:buNone/>
            </a:pP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  <a:sym typeface="Wingdings" panose="05000000000000000000" pitchFamily="2" charset="2"/>
              </a:rPr>
              <a:t>   p</a:t>
            </a:r>
            <a:r>
              <a:rPr lang="zh-CN" altLang="en-US" sz="2000" dirty="0">
                <a:latin typeface="Times New Roman" panose="02020603050405020304" charset="0"/>
                <a:cs typeface="Times New Roman" panose="02020603050405020304" charset="0"/>
                <a:sym typeface="Wingdings" panose="05000000000000000000" pitchFamily="2" charset="2"/>
              </a:rPr>
              <a:t>的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  <a:sym typeface="Wingdings" panose="05000000000000000000" pitchFamily="2" charset="2"/>
              </a:rPr>
              <a:t>wait(</a:t>
            </a:r>
            <a:r>
              <a:rPr lang="en-US" altLang="zh-CN" sz="2000" dirty="0" err="1">
                <a:latin typeface="Times New Roman" panose="02020603050405020304" charset="0"/>
                <a:cs typeface="Times New Roman" panose="02020603050405020304" charset="0"/>
                <a:sym typeface="Wingdings" panose="05000000000000000000" pitchFamily="2" charset="2"/>
              </a:rPr>
              <a:t>mutex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  <a:sym typeface="Wingdings" panose="05000000000000000000" pitchFamily="2" charset="2"/>
              </a:rPr>
              <a:t>) ∵ </a:t>
            </a:r>
            <a:r>
              <a:rPr lang="en-US" altLang="zh-CN" sz="2000" dirty="0" err="1">
                <a:latin typeface="Times New Roman" panose="02020603050405020304" charset="0"/>
                <a:cs typeface="Times New Roman" panose="02020603050405020304" charset="0"/>
                <a:sym typeface="Wingdings" panose="05000000000000000000" pitchFamily="2" charset="2"/>
              </a:rPr>
              <a:t>mutex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  <a:sym typeface="Wingdings" panose="05000000000000000000" pitchFamily="2" charset="2"/>
              </a:rPr>
              <a:t>=0 ∴ p</a:t>
            </a:r>
            <a:r>
              <a:rPr lang="zh-CN" altLang="en-US" sz="2000" dirty="0">
                <a:latin typeface="Times New Roman" panose="02020603050405020304" charset="0"/>
                <a:cs typeface="Times New Roman" panose="02020603050405020304" charset="0"/>
                <a:sym typeface="Wingdings" panose="05000000000000000000" pitchFamily="2" charset="2"/>
              </a:rPr>
              <a:t>阻塞</a:t>
            </a:r>
            <a:endParaRPr lang="zh-CN" altLang="en-US" sz="2000" dirty="0">
              <a:latin typeface="Times New Roman" panose="02020603050405020304" charset="0"/>
              <a:cs typeface="Times New Roman" panose="02020603050405020304" charset="0"/>
              <a:sym typeface="Wingdings" panose="05000000000000000000" pitchFamily="2" charset="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26585" y="1971675"/>
            <a:ext cx="7561580" cy="4114800"/>
          </a:xfrm>
          <a:prstGeom prst="rect">
            <a:avLst/>
          </a:prstGeom>
          <a:noFill/>
          <a:ln w="25400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29615" y="3922395"/>
            <a:ext cx="3450590" cy="46037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none" rtlCol="0" anchor="t">
            <a:spAutoFit/>
          </a:bodyPr>
          <a:p>
            <a:r>
              <a:rPr lang="en-US" altLang="zh-CN" sz="2400" dirty="0">
                <a:latin typeface="Times New Roman" panose="02020603050405020304" charset="0"/>
                <a:ea typeface="华光魏体_CNKI" panose="02000500000000000000" charset="-122"/>
                <a:cs typeface="Times New Roman" panose="02020603050405020304" charset="0"/>
                <a:sym typeface="+mn-ea"/>
              </a:rPr>
              <a:t>wait</a:t>
            </a:r>
            <a:r>
              <a:rPr lang="zh-CN" altLang="en-US" sz="2400" dirty="0">
                <a:latin typeface="Times New Roman" panose="02020603050405020304" charset="0"/>
                <a:ea typeface="华光魏体_CNKI" panose="02000500000000000000" charset="-122"/>
                <a:cs typeface="Times New Roman" panose="02020603050405020304" charset="0"/>
                <a:sym typeface="+mn-ea"/>
              </a:rPr>
              <a:t>顺序不当造成的死锁</a:t>
            </a:r>
            <a:endParaRPr lang="zh-CN" altLang="en-US" sz="2400">
              <a:latin typeface="Times New Roman" panose="02020603050405020304" charset="0"/>
              <a:ea typeface="华光魏体_CNKI" panose="02000500000000000000" charset="-122"/>
              <a:cs typeface="Times New Roman" panose="02020603050405020304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10847070" y="4227195"/>
            <a:ext cx="705485" cy="1409065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 sz="1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死锁</a:t>
            </a:r>
            <a:endParaRPr kumimoji="0" lang="zh-CN" altLang="en-US" sz="1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2.5.1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生产者</a:t>
            </a:r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-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消费者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问题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53235" y="1736725"/>
            <a:ext cx="595884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342900" indent="-342900">
              <a:buFont typeface="Wingdings" panose="05000000000000000000" charset="0"/>
              <a:buChar char="p"/>
            </a:pP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  <a:sym typeface="+mn-ea"/>
              </a:rPr>
              <a:t>使用</a:t>
            </a: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  <a:sym typeface="+mn-ea"/>
              </a:rPr>
              <a:t>AND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  <a:sym typeface="+mn-ea"/>
              </a:rPr>
              <a:t>信号量解决生产者</a:t>
            </a: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  <a:sym typeface="+mn-ea"/>
              </a:rPr>
              <a:t>-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  <a:sym typeface="+mn-ea"/>
              </a:rPr>
              <a:t>消费者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  <a:sym typeface="+mn-ea"/>
              </a:rPr>
              <a:t>问题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57860" y="3002915"/>
            <a:ext cx="5489575" cy="2520315"/>
          </a:xfrm>
        </p:spPr>
        <p:txBody>
          <a:bodyPr anchor="t">
            <a:normAutofit lnSpcReduction="10000"/>
          </a:bodyPr>
          <a:p>
            <a:pPr lvl="1" algn="l">
              <a:lnSpc>
                <a:spcPct val="80000"/>
              </a:lnSpc>
            </a:pPr>
            <a:r>
              <a:rPr lang="zh-CN" altLang="en-US" sz="2500" dirty="0">
                <a:solidFill>
                  <a:srgbClr val="3333FF"/>
                </a:solidFill>
                <a:latin typeface="Times New Roman" panose="02020603050405020304" charset="0"/>
                <a:cs typeface="Times New Roman" panose="02020603050405020304" charset="0"/>
              </a:rPr>
              <a:t>生产者</a:t>
            </a:r>
            <a:r>
              <a:rPr lang="en-US" altLang="zh-CN" sz="2500" dirty="0">
                <a:solidFill>
                  <a:srgbClr val="3333FF"/>
                </a:solidFill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altLang="zh-CN" sz="2500" dirty="0">
              <a:solidFill>
                <a:srgbClr val="3333FF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lnSpc>
                <a:spcPct val="80000"/>
              </a:lnSpc>
              <a:buNone/>
            </a:pPr>
            <a:r>
              <a:rPr lang="en-US" altLang="zh-CN" sz="2500" dirty="0">
                <a:latin typeface="Times New Roman" panose="02020603050405020304" charset="0"/>
                <a:cs typeface="Times New Roman" panose="02020603050405020304" charset="0"/>
              </a:rPr>
              <a:t>  …</a:t>
            </a:r>
            <a:endParaRPr lang="en-US" altLang="zh-CN" sz="25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lnSpc>
                <a:spcPct val="80000"/>
              </a:lnSpc>
              <a:buNone/>
            </a:pPr>
            <a:r>
              <a:rPr lang="en-US" altLang="zh-CN" sz="2500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Swait</a:t>
            </a:r>
            <a:r>
              <a:rPr lang="en-US" altLang="zh-CN" sz="25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lang="en-US" altLang="zh-CN" sz="2500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empty,mutex</a:t>
            </a:r>
            <a:r>
              <a:rPr lang="en-US" altLang="zh-CN" sz="25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);</a:t>
            </a:r>
            <a:endParaRPr lang="zh-CN" altLang="en-US" sz="2500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lnSpc>
                <a:spcPct val="80000"/>
              </a:lnSpc>
              <a:buNone/>
            </a:pPr>
            <a:r>
              <a:rPr lang="en-US" altLang="zh-CN" sz="2500" dirty="0">
                <a:latin typeface="Times New Roman" panose="02020603050405020304" charset="0"/>
                <a:cs typeface="Times New Roman" panose="02020603050405020304" charset="0"/>
              </a:rPr>
              <a:t>  buffer[in] := </a:t>
            </a:r>
            <a:r>
              <a:rPr lang="en-US" altLang="zh-CN" sz="2500" dirty="0" err="1">
                <a:latin typeface="Times New Roman" panose="02020603050405020304" charset="0"/>
                <a:cs typeface="Times New Roman" panose="02020603050405020304" charset="0"/>
              </a:rPr>
              <a:t>nextp</a:t>
            </a:r>
            <a:r>
              <a:rPr lang="en-US" altLang="zh-CN" sz="2500" dirty="0">
                <a:latin typeface="Times New Roman" panose="02020603050405020304" charset="0"/>
                <a:cs typeface="Times New Roman" panose="02020603050405020304" charset="0"/>
              </a:rPr>
              <a:t>;  </a:t>
            </a:r>
            <a:r>
              <a:rPr lang="en-US" altLang="zh-CN" sz="2500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//</a:t>
            </a:r>
            <a:r>
              <a:rPr lang="zh-CN" altLang="en-US" sz="2500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放入产品</a:t>
            </a:r>
            <a:endParaRPr lang="en-US" altLang="zh-CN" sz="2500" dirty="0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lnSpc>
                <a:spcPct val="80000"/>
              </a:lnSpc>
              <a:buNone/>
            </a:pPr>
            <a:r>
              <a:rPr lang="en-US" altLang="zh-CN" sz="2500" dirty="0">
                <a:latin typeface="Times New Roman" panose="02020603050405020304" charset="0"/>
                <a:cs typeface="Times New Roman" panose="02020603050405020304" charset="0"/>
              </a:rPr>
              <a:t>  in := (in + 1) mod n;</a:t>
            </a:r>
            <a:r>
              <a:rPr lang="en-US" altLang="zh-CN" sz="2500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//</a:t>
            </a:r>
            <a:r>
              <a:rPr lang="zh-CN" altLang="en-US" sz="2500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移动指针</a:t>
            </a:r>
            <a:endParaRPr lang="en-US" altLang="zh-CN" sz="2500" dirty="0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lnSpc>
                <a:spcPct val="80000"/>
              </a:lnSpc>
              <a:buNone/>
            </a:pPr>
            <a:r>
              <a:rPr lang="en-US" altLang="zh-CN" sz="25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500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Ssignal</a:t>
            </a:r>
            <a:r>
              <a:rPr lang="en-US" altLang="zh-CN" sz="25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lang="en-US" altLang="zh-CN" sz="2500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mutex,full</a:t>
            </a:r>
            <a:r>
              <a:rPr lang="en-US" altLang="zh-CN" sz="25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);</a:t>
            </a:r>
            <a:endParaRPr lang="en-US" altLang="zh-CN" sz="2500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内容占位符 9"/>
          <p:cNvSpPr>
            <a:spLocks noGrp="1"/>
          </p:cNvSpPr>
          <p:nvPr>
            <p:ph sz="half" idx="2"/>
          </p:nvPr>
        </p:nvSpPr>
        <p:spPr>
          <a:xfrm>
            <a:off x="6506210" y="2875915"/>
            <a:ext cx="5815330" cy="2147570"/>
          </a:xfrm>
        </p:spPr>
        <p:txBody>
          <a:bodyPr anchor="t">
            <a:noAutofit/>
          </a:bodyPr>
          <a:p>
            <a:pPr lvl="1" algn="l">
              <a:lnSpc>
                <a:spcPct val="80000"/>
              </a:lnSpc>
            </a:pPr>
            <a:r>
              <a:rPr lang="zh-CN" altLang="en-US" sz="2500" dirty="0">
                <a:solidFill>
                  <a:srgbClr val="3333FF"/>
                </a:solidFill>
                <a:latin typeface="Times New Roman" panose="02020603050405020304" charset="0"/>
                <a:cs typeface="Times New Roman" panose="02020603050405020304" charset="0"/>
              </a:rPr>
              <a:t>消费者</a:t>
            </a:r>
            <a:r>
              <a:rPr lang="en-US" altLang="zh-CN" sz="2500" dirty="0">
                <a:solidFill>
                  <a:srgbClr val="3333FF"/>
                </a:solidFill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altLang="zh-CN" sz="2500" dirty="0">
              <a:solidFill>
                <a:srgbClr val="3333FF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lvl="1" indent="0" algn="l">
              <a:lnSpc>
                <a:spcPct val="80000"/>
              </a:lnSpc>
              <a:buNone/>
            </a:pPr>
            <a:r>
              <a:rPr lang="en-US" altLang="zh-CN" sz="25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…</a:t>
            </a:r>
            <a:endParaRPr lang="en-US" altLang="zh-CN" sz="2500" dirty="0">
              <a:solidFill>
                <a:srgbClr val="3333FF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lnSpc>
                <a:spcPct val="80000"/>
              </a:lnSpc>
              <a:buNone/>
            </a:pPr>
            <a:r>
              <a:rPr lang="en-US" altLang="zh-CN" sz="2500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Swait</a:t>
            </a:r>
            <a:r>
              <a:rPr lang="en-US" altLang="zh-CN" sz="25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lang="en-US" altLang="zh-CN" sz="2500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full,mutex</a:t>
            </a:r>
            <a:r>
              <a:rPr lang="en-US" altLang="zh-CN" sz="25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); </a:t>
            </a:r>
            <a:endParaRPr lang="zh-CN" altLang="en-US" sz="2500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lnSpc>
                <a:spcPct val="80000"/>
              </a:lnSpc>
              <a:buNone/>
            </a:pPr>
            <a:r>
              <a:rPr lang="zh-CN" altLang="en-US" sz="2500" dirty="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lang="en-US" altLang="zh-CN" sz="2500" dirty="0" err="1">
                <a:latin typeface="Times New Roman" panose="02020603050405020304" charset="0"/>
                <a:cs typeface="Times New Roman" panose="02020603050405020304" charset="0"/>
              </a:rPr>
              <a:t>nextc</a:t>
            </a:r>
            <a:r>
              <a:rPr lang="en-US" altLang="zh-CN" sz="2500" dirty="0">
                <a:latin typeface="Times New Roman" panose="02020603050405020304" charset="0"/>
                <a:cs typeface="Times New Roman" panose="02020603050405020304" charset="0"/>
              </a:rPr>
              <a:t> := buffer[out];      </a:t>
            </a:r>
            <a:r>
              <a:rPr lang="en-US" altLang="zh-CN" sz="2500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//</a:t>
            </a:r>
            <a:r>
              <a:rPr lang="zh-CN" altLang="en-US" sz="2500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取出产品</a:t>
            </a:r>
            <a:endParaRPr lang="en-US" altLang="zh-CN" sz="2500" dirty="0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lnSpc>
                <a:spcPct val="80000"/>
              </a:lnSpc>
              <a:buNone/>
            </a:pPr>
            <a:r>
              <a:rPr lang="en-US" altLang="zh-CN" sz="2500" dirty="0">
                <a:latin typeface="Times New Roman" panose="02020603050405020304" charset="0"/>
                <a:cs typeface="Times New Roman" panose="02020603050405020304" charset="0"/>
              </a:rPr>
              <a:t>  out := (out + 1) mod n;  </a:t>
            </a:r>
            <a:r>
              <a:rPr lang="en-US" altLang="zh-CN" sz="2500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//</a:t>
            </a:r>
            <a:r>
              <a:rPr lang="zh-CN" altLang="en-US" sz="2500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移动指针</a:t>
            </a:r>
            <a:endParaRPr lang="en-US" altLang="zh-CN" sz="2500" dirty="0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lnSpc>
                <a:spcPct val="80000"/>
              </a:lnSpc>
              <a:buNone/>
            </a:pPr>
            <a:r>
              <a:rPr lang="en-US" altLang="zh-CN" sz="2500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Ssignal</a:t>
            </a:r>
            <a:r>
              <a:rPr lang="en-US" altLang="zh-CN" sz="25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lang="en-US" altLang="zh-CN" sz="2500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mutex,empty</a:t>
            </a:r>
            <a:r>
              <a:rPr lang="en-US" altLang="zh-CN" sz="25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); </a:t>
            </a:r>
            <a:endParaRPr lang="en-US" altLang="zh-CN" sz="2500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2.5.1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生产者</a:t>
            </a:r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-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消费者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问题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53235" y="1736725"/>
            <a:ext cx="497776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342900" indent="-342900">
              <a:buFont typeface="Wingdings" panose="05000000000000000000" charset="0"/>
              <a:buChar char="p"/>
            </a:pP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  <a:sym typeface="+mn-ea"/>
              </a:rPr>
              <a:t>使用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  <a:sym typeface="+mn-ea"/>
              </a:rPr>
              <a:t>管程解决生产者</a:t>
            </a: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  <a:sym typeface="+mn-ea"/>
              </a:rPr>
              <a:t>-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  <a:sym typeface="+mn-ea"/>
              </a:rPr>
              <a:t>消费者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  <a:sym typeface="+mn-ea"/>
              </a:rPr>
              <a:t>问题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  <a:sym typeface="+mn-ea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"/>
          </p:nvPr>
        </p:nvSpPr>
        <p:spPr>
          <a:xfrm>
            <a:off x="548640" y="2555875"/>
            <a:ext cx="6609080" cy="3710940"/>
          </a:xfrm>
        </p:spPr>
        <p:txBody>
          <a:bodyPr>
            <a:normAutofit fontScale="75000"/>
          </a:bodyPr>
          <a:p>
            <a:pPr lvl="1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600" dirty="0">
                <a:latin typeface="Arial" panose="020B0604020202020204" pitchFamily="34" charset="0"/>
              </a:rPr>
              <a:t>在管程里定义两个过程</a:t>
            </a:r>
            <a:r>
              <a:rPr lang="en-US" altLang="zh-CN" sz="2600" dirty="0">
                <a:latin typeface="Arial" panose="020B0604020202020204" pitchFamily="34" charset="0"/>
              </a:rPr>
              <a:t>(</a:t>
            </a:r>
            <a:r>
              <a:rPr lang="zh-CN" altLang="en-US" sz="2600" dirty="0">
                <a:latin typeface="Arial" panose="020B0604020202020204" pitchFamily="34" charset="0"/>
              </a:rPr>
              <a:t>函数</a:t>
            </a:r>
            <a:r>
              <a:rPr lang="en-US" altLang="zh-CN" sz="2600" dirty="0">
                <a:latin typeface="Arial" panose="020B0604020202020204" pitchFamily="34" charset="0"/>
              </a:rPr>
              <a:t>)</a:t>
            </a:r>
            <a:endParaRPr lang="zh-CN" altLang="en-US" sz="2600" dirty="0">
              <a:latin typeface="Arial" panose="020B0604020202020204" pitchFamily="34" charset="0"/>
            </a:endParaRPr>
          </a:p>
          <a:p>
            <a:pPr lvl="2" algn="l">
              <a:buClr>
                <a:schemeClr val="tx1"/>
              </a:buClr>
              <a:buSzPct val="65000"/>
              <a:buFont typeface="Wingdings" panose="05000000000000000000" pitchFamily="2" charset="2"/>
              <a:buAutoNum type="circleNumDbPlain"/>
            </a:pPr>
            <a:r>
              <a:rPr lang="en-US" altLang="zh-CN" sz="2600" dirty="0">
                <a:solidFill>
                  <a:srgbClr val="C00000"/>
                </a:solidFill>
                <a:latin typeface="Arial" panose="020B0604020202020204" pitchFamily="34" charset="0"/>
              </a:rPr>
              <a:t>put(item)</a:t>
            </a:r>
            <a:r>
              <a:rPr lang="zh-CN" altLang="en-US" sz="2600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endParaRPr lang="zh-CN" altLang="en-US" sz="2600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lvl="3" algn="l"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600" dirty="0">
                <a:latin typeface="Arial" panose="020B0604020202020204" pitchFamily="34" charset="0"/>
              </a:rPr>
              <a:t>生产者利用它向缓冲区放一个产品</a:t>
            </a:r>
            <a:endParaRPr lang="zh-CN" altLang="en-US" sz="2600" dirty="0">
              <a:latin typeface="Arial" panose="020B0604020202020204" pitchFamily="34" charset="0"/>
            </a:endParaRPr>
          </a:p>
          <a:p>
            <a:pPr lvl="2" algn="l">
              <a:buClr>
                <a:schemeClr val="tx1"/>
              </a:buClr>
              <a:buSzPct val="65000"/>
              <a:buFont typeface="Wingdings" panose="05000000000000000000" pitchFamily="2" charset="2"/>
              <a:buAutoNum type="circleNumDbPlain"/>
            </a:pPr>
            <a:r>
              <a:rPr lang="en-US" altLang="zh-CN" sz="2600" dirty="0">
                <a:solidFill>
                  <a:srgbClr val="C00000"/>
                </a:solidFill>
                <a:latin typeface="Arial" panose="020B0604020202020204" pitchFamily="34" charset="0"/>
              </a:rPr>
              <a:t>get(item)</a:t>
            </a:r>
            <a:r>
              <a:rPr lang="zh-CN" altLang="en-US" sz="2600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endParaRPr lang="zh-CN" altLang="en-US" sz="2600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lvl="3" algn="l"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600" dirty="0">
                <a:latin typeface="Arial" panose="020B0604020202020204" pitchFamily="34" charset="0"/>
              </a:rPr>
              <a:t>消费者利用它从缓冲区取一个产品</a:t>
            </a:r>
            <a:endParaRPr lang="zh-CN" altLang="en-US" sz="2600" dirty="0">
              <a:latin typeface="Arial" panose="020B0604020202020204" pitchFamily="34" charset="0"/>
            </a:endParaRPr>
          </a:p>
          <a:p>
            <a:pPr lvl="1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600" dirty="0">
                <a:latin typeface="Arial" panose="020B0604020202020204" pitchFamily="34" charset="0"/>
              </a:rPr>
              <a:t>利用整型变量</a:t>
            </a:r>
            <a:r>
              <a:rPr lang="en-US" altLang="zh-CN" sz="2600" dirty="0">
                <a:solidFill>
                  <a:srgbClr val="C00000"/>
                </a:solidFill>
                <a:latin typeface="Arial" panose="020B0604020202020204" pitchFamily="34" charset="0"/>
              </a:rPr>
              <a:t>count</a:t>
            </a:r>
            <a:r>
              <a:rPr lang="zh-CN" altLang="en-US" sz="2600" dirty="0">
                <a:latin typeface="Arial" panose="020B0604020202020204" pitchFamily="34" charset="0"/>
              </a:rPr>
              <a:t>标记缓冲区中产品的数量</a:t>
            </a:r>
            <a:endParaRPr lang="zh-CN" altLang="en-US" sz="2600" dirty="0">
              <a:latin typeface="Arial" panose="020B0604020202020204" pitchFamily="34" charset="0"/>
            </a:endParaRPr>
          </a:p>
          <a:p>
            <a:pPr lvl="2" algn="l"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</a:pPr>
            <a:r>
              <a:rPr lang="en-US" altLang="zh-CN" sz="2600" dirty="0">
                <a:latin typeface="Arial" panose="020B0604020202020204" pitchFamily="34" charset="0"/>
              </a:rPr>
              <a:t>count&lt;=0</a:t>
            </a:r>
            <a:r>
              <a:rPr lang="zh-CN" altLang="en-US" sz="2600" dirty="0">
                <a:latin typeface="Arial" panose="020B0604020202020204" pitchFamily="34" charset="0"/>
              </a:rPr>
              <a:t>时，消费者需等待</a:t>
            </a:r>
            <a:endParaRPr lang="zh-CN" altLang="en-US" sz="2600" dirty="0">
              <a:latin typeface="Arial" panose="020B0604020202020204" pitchFamily="34" charset="0"/>
            </a:endParaRPr>
          </a:p>
          <a:p>
            <a:pPr lvl="2" algn="l"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</a:pPr>
            <a:r>
              <a:rPr lang="en-US" altLang="zh-CN" sz="2600" dirty="0">
                <a:latin typeface="Arial" panose="020B0604020202020204" pitchFamily="34" charset="0"/>
              </a:rPr>
              <a:t>count&gt;=n</a:t>
            </a:r>
            <a:r>
              <a:rPr lang="zh-CN" altLang="en-US" sz="2600" dirty="0">
                <a:latin typeface="Arial" panose="020B0604020202020204" pitchFamily="34" charset="0"/>
              </a:rPr>
              <a:t>时，生产者需等待</a:t>
            </a:r>
            <a:endParaRPr lang="zh-CN" altLang="en-US" sz="2600" dirty="0">
              <a:latin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2.5.1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生产者</a:t>
            </a:r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-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消费者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问题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53235" y="1736725"/>
            <a:ext cx="497776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342900" indent="-342900">
              <a:buFont typeface="Wingdings" panose="05000000000000000000" charset="0"/>
              <a:buChar char="p"/>
            </a:pP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  <a:sym typeface="+mn-ea"/>
              </a:rPr>
              <a:t>使用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  <a:sym typeface="+mn-ea"/>
              </a:rPr>
              <a:t>管程解决生产者</a:t>
            </a: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  <a:sym typeface="+mn-ea"/>
              </a:rPr>
              <a:t>-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  <a:sym typeface="+mn-ea"/>
              </a:rPr>
              <a:t>消费者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  <a:sym typeface="+mn-ea"/>
              </a:rPr>
              <a:t>问题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  <a:sym typeface="+mn-ea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"/>
          </p:nvPr>
        </p:nvSpPr>
        <p:spPr>
          <a:xfrm>
            <a:off x="548640" y="2555875"/>
            <a:ext cx="6609080" cy="3710940"/>
          </a:xfrm>
        </p:spPr>
        <p:txBody>
          <a:bodyPr>
            <a:normAutofit fontScale="75000"/>
          </a:bodyPr>
          <a:p>
            <a:pPr lvl="1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600" dirty="0">
                <a:latin typeface="Arial" panose="020B0604020202020204" pitchFamily="34" charset="0"/>
              </a:rPr>
              <a:t>在管程里定义两个过程</a:t>
            </a:r>
            <a:r>
              <a:rPr lang="en-US" altLang="zh-CN" sz="2600" dirty="0">
                <a:latin typeface="Arial" panose="020B0604020202020204" pitchFamily="34" charset="0"/>
              </a:rPr>
              <a:t>(</a:t>
            </a:r>
            <a:r>
              <a:rPr lang="zh-CN" altLang="en-US" sz="2600" dirty="0">
                <a:latin typeface="Arial" panose="020B0604020202020204" pitchFamily="34" charset="0"/>
              </a:rPr>
              <a:t>函数</a:t>
            </a:r>
            <a:r>
              <a:rPr lang="en-US" altLang="zh-CN" sz="2600" dirty="0">
                <a:latin typeface="Arial" panose="020B0604020202020204" pitchFamily="34" charset="0"/>
              </a:rPr>
              <a:t>)</a:t>
            </a:r>
            <a:endParaRPr lang="zh-CN" altLang="en-US" sz="2600" dirty="0">
              <a:latin typeface="Arial" panose="020B0604020202020204" pitchFamily="34" charset="0"/>
            </a:endParaRPr>
          </a:p>
          <a:p>
            <a:pPr lvl="2" algn="l">
              <a:buClr>
                <a:schemeClr val="tx1"/>
              </a:buClr>
              <a:buSzPct val="65000"/>
              <a:buFont typeface="Wingdings" panose="05000000000000000000" pitchFamily="2" charset="2"/>
              <a:buAutoNum type="circleNumDbPlain"/>
            </a:pPr>
            <a:r>
              <a:rPr lang="en-US" altLang="zh-CN" sz="2600" dirty="0">
                <a:solidFill>
                  <a:srgbClr val="C00000"/>
                </a:solidFill>
                <a:latin typeface="Arial" panose="020B0604020202020204" pitchFamily="34" charset="0"/>
              </a:rPr>
              <a:t>put(item)</a:t>
            </a:r>
            <a:r>
              <a:rPr lang="zh-CN" altLang="en-US" sz="2600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endParaRPr lang="zh-CN" altLang="en-US" sz="2600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lvl="3" algn="l"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600" dirty="0">
                <a:latin typeface="Arial" panose="020B0604020202020204" pitchFamily="34" charset="0"/>
              </a:rPr>
              <a:t>生产者利用它向缓冲区放一个产品</a:t>
            </a:r>
            <a:endParaRPr lang="zh-CN" altLang="en-US" sz="2600" dirty="0">
              <a:latin typeface="Arial" panose="020B0604020202020204" pitchFamily="34" charset="0"/>
            </a:endParaRPr>
          </a:p>
          <a:p>
            <a:pPr lvl="2" algn="l">
              <a:buClr>
                <a:schemeClr val="tx1"/>
              </a:buClr>
              <a:buSzPct val="65000"/>
              <a:buFont typeface="Wingdings" panose="05000000000000000000" pitchFamily="2" charset="2"/>
              <a:buAutoNum type="circleNumDbPlain"/>
            </a:pPr>
            <a:r>
              <a:rPr lang="en-US" altLang="zh-CN" sz="2600" dirty="0">
                <a:solidFill>
                  <a:srgbClr val="C00000"/>
                </a:solidFill>
                <a:latin typeface="Arial" panose="020B0604020202020204" pitchFamily="34" charset="0"/>
              </a:rPr>
              <a:t>get(item)</a:t>
            </a:r>
            <a:r>
              <a:rPr lang="zh-CN" altLang="en-US" sz="2600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endParaRPr lang="zh-CN" altLang="en-US" sz="2600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lvl="3" algn="l"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600" dirty="0">
                <a:latin typeface="Arial" panose="020B0604020202020204" pitchFamily="34" charset="0"/>
              </a:rPr>
              <a:t>消费者利用它从缓冲区取一个产品</a:t>
            </a:r>
            <a:endParaRPr lang="zh-CN" altLang="en-US" sz="2600" dirty="0">
              <a:latin typeface="Arial" panose="020B0604020202020204" pitchFamily="34" charset="0"/>
            </a:endParaRPr>
          </a:p>
          <a:p>
            <a:pPr lvl="1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600" dirty="0">
                <a:latin typeface="Arial" panose="020B0604020202020204" pitchFamily="34" charset="0"/>
              </a:rPr>
              <a:t>利用整型变量</a:t>
            </a:r>
            <a:r>
              <a:rPr lang="en-US" altLang="zh-CN" sz="2600" dirty="0">
                <a:solidFill>
                  <a:srgbClr val="C00000"/>
                </a:solidFill>
                <a:latin typeface="Arial" panose="020B0604020202020204" pitchFamily="34" charset="0"/>
              </a:rPr>
              <a:t>count</a:t>
            </a:r>
            <a:r>
              <a:rPr lang="zh-CN" altLang="en-US" sz="2600" dirty="0">
                <a:latin typeface="Arial" panose="020B0604020202020204" pitchFamily="34" charset="0"/>
              </a:rPr>
              <a:t>标记缓冲区中产品的数量</a:t>
            </a:r>
            <a:endParaRPr lang="zh-CN" altLang="en-US" sz="2600" dirty="0">
              <a:latin typeface="Arial" panose="020B0604020202020204" pitchFamily="34" charset="0"/>
            </a:endParaRPr>
          </a:p>
          <a:p>
            <a:pPr lvl="2" algn="l"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</a:pPr>
            <a:r>
              <a:rPr lang="en-US" altLang="zh-CN" sz="2600" dirty="0">
                <a:latin typeface="Arial" panose="020B0604020202020204" pitchFamily="34" charset="0"/>
              </a:rPr>
              <a:t>count&lt;=0</a:t>
            </a:r>
            <a:r>
              <a:rPr lang="zh-CN" altLang="en-US" sz="2600" dirty="0">
                <a:latin typeface="Arial" panose="020B0604020202020204" pitchFamily="34" charset="0"/>
              </a:rPr>
              <a:t>时，消费者需等待</a:t>
            </a:r>
            <a:endParaRPr lang="zh-CN" altLang="en-US" sz="2600" dirty="0">
              <a:latin typeface="Arial" panose="020B0604020202020204" pitchFamily="34" charset="0"/>
            </a:endParaRPr>
          </a:p>
          <a:p>
            <a:pPr lvl="2" algn="l"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</a:pPr>
            <a:r>
              <a:rPr lang="en-US" altLang="zh-CN" sz="2600" dirty="0">
                <a:latin typeface="Arial" panose="020B0604020202020204" pitchFamily="34" charset="0"/>
              </a:rPr>
              <a:t>count&gt;=n</a:t>
            </a:r>
            <a:r>
              <a:rPr lang="zh-CN" altLang="en-US" sz="2600" dirty="0">
                <a:latin typeface="Arial" panose="020B0604020202020204" pitchFamily="34" charset="0"/>
              </a:rPr>
              <a:t>时，生产者需等待</a:t>
            </a:r>
            <a:endParaRPr lang="zh-CN" altLang="en-US" sz="2600" dirty="0">
              <a:latin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829425" y="1950085"/>
            <a:ext cx="6096000" cy="975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latin typeface="Consolas" panose="020B0609020204030204" pitchFamily="49" charset="0"/>
                <a:sym typeface="+mn-ea"/>
              </a:rPr>
              <a:t>type </a:t>
            </a:r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  <a:sym typeface="+mn-ea"/>
              </a:rPr>
              <a:t>pc</a:t>
            </a:r>
            <a:r>
              <a:rPr lang="en-US" altLang="zh-CN" dirty="0">
                <a:latin typeface="Consolas" panose="020B0609020204030204" pitchFamily="49" charset="0"/>
                <a:sym typeface="+mn-ea"/>
              </a:rPr>
              <a:t> = </a:t>
            </a:r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  <a:sym typeface="+mn-ea"/>
              </a:rPr>
              <a:t>monitor</a:t>
            </a:r>
            <a:endParaRPr lang="en-US" altLang="zh-CN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latin typeface="Consolas" panose="020B0609020204030204" pitchFamily="49" charset="0"/>
                <a:sym typeface="+mn-ea"/>
              </a:rPr>
              <a:t>   </a:t>
            </a:r>
            <a:r>
              <a:rPr lang="en-US" altLang="zh-CN" dirty="0" err="1">
                <a:latin typeface="Consolas" panose="020B0609020204030204" pitchFamily="49" charset="0"/>
                <a:sym typeface="+mn-ea"/>
              </a:rPr>
              <a:t>var</a:t>
            </a:r>
            <a:r>
              <a:rPr lang="en-US" altLang="zh-CN" dirty="0">
                <a:latin typeface="Consolas" panose="020B0609020204030204" pitchFamily="49" charset="0"/>
                <a:sym typeface="+mn-ea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  <a:sym typeface="+mn-ea"/>
              </a:rPr>
              <a:t>in,out,count:integer</a:t>
            </a:r>
            <a:r>
              <a:rPr lang="en-US" altLang="zh-CN" dirty="0">
                <a:latin typeface="Consolas" panose="020B0609020204030204" pitchFamily="49" charset="0"/>
                <a:sym typeface="+mn-ea"/>
              </a:rPr>
              <a:t>;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latin typeface="Consolas" panose="020B0609020204030204" pitchFamily="49" charset="0"/>
                <a:sym typeface="+mn-ea"/>
              </a:rPr>
              <a:t>       </a:t>
            </a:r>
            <a:r>
              <a:rPr lang="en-US" altLang="zh-CN" dirty="0" err="1">
                <a:latin typeface="Consolas" panose="020B0609020204030204" pitchFamily="49" charset="0"/>
                <a:sym typeface="+mn-ea"/>
              </a:rPr>
              <a:t>buffer:array</a:t>
            </a:r>
            <a:r>
              <a:rPr lang="en-US" altLang="zh-CN" dirty="0">
                <a:latin typeface="Consolas" panose="020B0609020204030204" pitchFamily="49" charset="0"/>
                <a:sym typeface="+mn-ea"/>
              </a:rPr>
              <a:t>[0,…,n-1] of item;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latin typeface="Consolas" panose="020B0609020204030204" pitchFamily="49" charset="0"/>
                <a:sym typeface="+mn-ea"/>
              </a:rPr>
              <a:t>       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  <a:sym typeface="+mn-ea"/>
              </a:rPr>
              <a:t>notfull,notempty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sym typeface="+mn-ea"/>
              </a:rPr>
              <a:t> : condition;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2.5.1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生产者</a:t>
            </a:r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-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消费者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问题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53235" y="1736725"/>
            <a:ext cx="497776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342900" indent="-342900">
              <a:buFont typeface="Wingdings" panose="05000000000000000000" charset="0"/>
              <a:buChar char="p"/>
            </a:pP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  <a:sym typeface="+mn-ea"/>
              </a:rPr>
              <a:t>使用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  <a:sym typeface="+mn-ea"/>
              </a:rPr>
              <a:t>管程解决生产者</a:t>
            </a: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  <a:sym typeface="+mn-ea"/>
              </a:rPr>
              <a:t>-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  <a:sym typeface="+mn-ea"/>
              </a:rPr>
              <a:t>消费者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  <a:sym typeface="+mn-ea"/>
              </a:rPr>
              <a:t>问题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  <a:sym typeface="+mn-ea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"/>
          </p:nvPr>
        </p:nvSpPr>
        <p:spPr>
          <a:xfrm>
            <a:off x="548640" y="2555875"/>
            <a:ext cx="6609080" cy="3710940"/>
          </a:xfrm>
        </p:spPr>
        <p:txBody>
          <a:bodyPr>
            <a:normAutofit fontScale="75000"/>
          </a:bodyPr>
          <a:p>
            <a:pPr lvl="1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600" dirty="0">
                <a:latin typeface="Arial" panose="020B0604020202020204" pitchFamily="34" charset="0"/>
              </a:rPr>
              <a:t>在管程里定义两个过程</a:t>
            </a:r>
            <a:r>
              <a:rPr lang="en-US" altLang="zh-CN" sz="2600" dirty="0">
                <a:latin typeface="Arial" panose="020B0604020202020204" pitchFamily="34" charset="0"/>
              </a:rPr>
              <a:t>(</a:t>
            </a:r>
            <a:r>
              <a:rPr lang="zh-CN" altLang="en-US" sz="2600" dirty="0">
                <a:latin typeface="Arial" panose="020B0604020202020204" pitchFamily="34" charset="0"/>
              </a:rPr>
              <a:t>函数</a:t>
            </a:r>
            <a:r>
              <a:rPr lang="en-US" altLang="zh-CN" sz="2600" dirty="0">
                <a:latin typeface="Arial" panose="020B0604020202020204" pitchFamily="34" charset="0"/>
              </a:rPr>
              <a:t>)</a:t>
            </a:r>
            <a:endParaRPr lang="zh-CN" altLang="en-US" sz="2600" dirty="0">
              <a:latin typeface="Arial" panose="020B0604020202020204" pitchFamily="34" charset="0"/>
            </a:endParaRPr>
          </a:p>
          <a:p>
            <a:pPr lvl="2" algn="l">
              <a:buClr>
                <a:schemeClr val="tx1"/>
              </a:buClr>
              <a:buSzPct val="65000"/>
              <a:buFont typeface="Wingdings" panose="05000000000000000000" pitchFamily="2" charset="2"/>
              <a:buAutoNum type="circleNumDbPlain"/>
            </a:pPr>
            <a:r>
              <a:rPr lang="en-US" altLang="zh-CN" sz="2600" dirty="0">
                <a:solidFill>
                  <a:srgbClr val="C00000"/>
                </a:solidFill>
                <a:latin typeface="Arial" panose="020B0604020202020204" pitchFamily="34" charset="0"/>
              </a:rPr>
              <a:t>put(item)</a:t>
            </a:r>
            <a:r>
              <a:rPr lang="zh-CN" altLang="en-US" sz="2600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endParaRPr lang="zh-CN" altLang="en-US" sz="2600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lvl="3" algn="l"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600" dirty="0">
                <a:latin typeface="Arial" panose="020B0604020202020204" pitchFamily="34" charset="0"/>
              </a:rPr>
              <a:t>生产者利用它向缓冲区放一个产品</a:t>
            </a:r>
            <a:endParaRPr lang="zh-CN" altLang="en-US" sz="2600" dirty="0">
              <a:latin typeface="Arial" panose="020B0604020202020204" pitchFamily="34" charset="0"/>
            </a:endParaRPr>
          </a:p>
          <a:p>
            <a:pPr lvl="2" algn="l">
              <a:buClr>
                <a:schemeClr val="tx1"/>
              </a:buClr>
              <a:buSzPct val="65000"/>
              <a:buFont typeface="Wingdings" panose="05000000000000000000" pitchFamily="2" charset="2"/>
              <a:buAutoNum type="circleNumDbPlain"/>
            </a:pPr>
            <a:r>
              <a:rPr lang="en-US" altLang="zh-CN" sz="2600" dirty="0">
                <a:solidFill>
                  <a:srgbClr val="C00000"/>
                </a:solidFill>
                <a:latin typeface="Arial" panose="020B0604020202020204" pitchFamily="34" charset="0"/>
              </a:rPr>
              <a:t>get(item)</a:t>
            </a:r>
            <a:r>
              <a:rPr lang="zh-CN" altLang="en-US" sz="2600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endParaRPr lang="zh-CN" altLang="en-US" sz="2600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lvl="3" algn="l"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600" dirty="0">
                <a:latin typeface="Arial" panose="020B0604020202020204" pitchFamily="34" charset="0"/>
              </a:rPr>
              <a:t>消费者利用它从缓冲区取一个产品</a:t>
            </a:r>
            <a:endParaRPr lang="zh-CN" altLang="en-US" sz="2600" dirty="0">
              <a:latin typeface="Arial" panose="020B0604020202020204" pitchFamily="34" charset="0"/>
            </a:endParaRPr>
          </a:p>
          <a:p>
            <a:pPr lvl="1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600" dirty="0">
                <a:latin typeface="Arial" panose="020B0604020202020204" pitchFamily="34" charset="0"/>
              </a:rPr>
              <a:t>利用整型变量</a:t>
            </a:r>
            <a:r>
              <a:rPr lang="en-US" altLang="zh-CN" sz="2600" dirty="0">
                <a:solidFill>
                  <a:srgbClr val="C00000"/>
                </a:solidFill>
                <a:latin typeface="Arial" panose="020B0604020202020204" pitchFamily="34" charset="0"/>
              </a:rPr>
              <a:t>count</a:t>
            </a:r>
            <a:r>
              <a:rPr lang="zh-CN" altLang="en-US" sz="2600" dirty="0">
                <a:latin typeface="Arial" panose="020B0604020202020204" pitchFamily="34" charset="0"/>
              </a:rPr>
              <a:t>标记缓冲区中产品的数量</a:t>
            </a:r>
            <a:endParaRPr lang="zh-CN" altLang="en-US" sz="2600" dirty="0">
              <a:latin typeface="Arial" panose="020B0604020202020204" pitchFamily="34" charset="0"/>
            </a:endParaRPr>
          </a:p>
          <a:p>
            <a:pPr lvl="2" algn="l"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</a:pPr>
            <a:r>
              <a:rPr lang="en-US" altLang="zh-CN" sz="2600" dirty="0">
                <a:latin typeface="Arial" panose="020B0604020202020204" pitchFamily="34" charset="0"/>
              </a:rPr>
              <a:t>count&lt;=0</a:t>
            </a:r>
            <a:r>
              <a:rPr lang="zh-CN" altLang="en-US" sz="2600" dirty="0">
                <a:latin typeface="Arial" panose="020B0604020202020204" pitchFamily="34" charset="0"/>
              </a:rPr>
              <a:t>时，消费者需等待</a:t>
            </a:r>
            <a:endParaRPr lang="zh-CN" altLang="en-US" sz="2600" dirty="0">
              <a:latin typeface="Arial" panose="020B0604020202020204" pitchFamily="34" charset="0"/>
            </a:endParaRPr>
          </a:p>
          <a:p>
            <a:pPr lvl="2" algn="l"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</a:pPr>
            <a:r>
              <a:rPr lang="en-US" altLang="zh-CN" sz="2600" dirty="0">
                <a:latin typeface="Arial" panose="020B0604020202020204" pitchFamily="34" charset="0"/>
              </a:rPr>
              <a:t>count&gt;=n</a:t>
            </a:r>
            <a:r>
              <a:rPr lang="zh-CN" altLang="en-US" sz="2600" dirty="0">
                <a:latin typeface="Arial" panose="020B0604020202020204" pitchFamily="34" charset="0"/>
              </a:rPr>
              <a:t>时，生产者需等待</a:t>
            </a:r>
            <a:endParaRPr lang="zh-CN" altLang="en-US" sz="2600" dirty="0">
              <a:latin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829425" y="1950085"/>
            <a:ext cx="6096000" cy="975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latin typeface="Consolas" panose="020B0609020204030204" pitchFamily="49" charset="0"/>
                <a:sym typeface="+mn-ea"/>
              </a:rPr>
              <a:t>type </a:t>
            </a:r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  <a:sym typeface="+mn-ea"/>
              </a:rPr>
              <a:t>pc</a:t>
            </a:r>
            <a:r>
              <a:rPr lang="en-US" altLang="zh-CN" dirty="0">
                <a:latin typeface="Consolas" panose="020B0609020204030204" pitchFamily="49" charset="0"/>
                <a:sym typeface="+mn-ea"/>
              </a:rPr>
              <a:t> = </a:t>
            </a:r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  <a:sym typeface="+mn-ea"/>
              </a:rPr>
              <a:t>monitor</a:t>
            </a:r>
            <a:endParaRPr lang="en-US" altLang="zh-CN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latin typeface="Consolas" panose="020B0609020204030204" pitchFamily="49" charset="0"/>
                <a:sym typeface="+mn-ea"/>
              </a:rPr>
              <a:t>   </a:t>
            </a:r>
            <a:r>
              <a:rPr lang="en-US" altLang="zh-CN" dirty="0" err="1">
                <a:latin typeface="Consolas" panose="020B0609020204030204" pitchFamily="49" charset="0"/>
                <a:sym typeface="+mn-ea"/>
              </a:rPr>
              <a:t>var</a:t>
            </a:r>
            <a:r>
              <a:rPr lang="en-US" altLang="zh-CN" dirty="0">
                <a:latin typeface="Consolas" panose="020B0609020204030204" pitchFamily="49" charset="0"/>
                <a:sym typeface="+mn-ea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  <a:sym typeface="+mn-ea"/>
              </a:rPr>
              <a:t>in,out,count:integer</a:t>
            </a:r>
            <a:r>
              <a:rPr lang="en-US" altLang="zh-CN" dirty="0">
                <a:latin typeface="Consolas" panose="020B0609020204030204" pitchFamily="49" charset="0"/>
                <a:sym typeface="+mn-ea"/>
              </a:rPr>
              <a:t>;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latin typeface="Consolas" panose="020B0609020204030204" pitchFamily="49" charset="0"/>
                <a:sym typeface="+mn-ea"/>
              </a:rPr>
              <a:t>       </a:t>
            </a:r>
            <a:r>
              <a:rPr lang="en-US" altLang="zh-CN" dirty="0" err="1">
                <a:latin typeface="Consolas" panose="020B0609020204030204" pitchFamily="49" charset="0"/>
                <a:sym typeface="+mn-ea"/>
              </a:rPr>
              <a:t>buffer:array</a:t>
            </a:r>
            <a:r>
              <a:rPr lang="en-US" altLang="zh-CN" dirty="0">
                <a:latin typeface="Consolas" panose="020B0609020204030204" pitchFamily="49" charset="0"/>
                <a:sym typeface="+mn-ea"/>
              </a:rPr>
              <a:t>[0,…,n-1] of item;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latin typeface="Consolas" panose="020B0609020204030204" pitchFamily="49" charset="0"/>
                <a:sym typeface="+mn-ea"/>
              </a:rPr>
              <a:t>       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  <a:sym typeface="+mn-ea"/>
              </a:rPr>
              <a:t>notfull,notempty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sym typeface="+mn-ea"/>
              </a:rPr>
              <a:t> : condition;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052820" y="2969260"/>
            <a:ext cx="6096000" cy="1861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latin typeface="Consolas" panose="020B0609020204030204" pitchFamily="49" charset="0"/>
                <a:sym typeface="+mn-ea"/>
              </a:rPr>
              <a:t>      procedure put(item)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latin typeface="Consolas" panose="020B0609020204030204" pitchFamily="49" charset="0"/>
                <a:sym typeface="+mn-ea"/>
              </a:rPr>
              <a:t>      	begin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sym typeface="+mn-ea"/>
              </a:rPr>
              <a:t>         if count&gt;=n then 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  <a:sym typeface="+mn-ea"/>
              </a:rPr>
              <a:t>notfull.wait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sym typeface="+mn-ea"/>
              </a:rPr>
              <a:t>;</a:t>
            </a:r>
            <a:endParaRPr lang="en-US" altLang="zh-CN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solidFill>
                  <a:srgbClr val="FF9900"/>
                </a:solidFill>
                <a:latin typeface="Consolas" panose="020B0609020204030204" pitchFamily="49" charset="0"/>
                <a:sym typeface="+mn-ea"/>
              </a:rPr>
              <a:t>         </a:t>
            </a:r>
            <a:r>
              <a:rPr lang="en-US" altLang="zh-CN" dirty="0">
                <a:solidFill>
                  <a:srgbClr val="3333FF"/>
                </a:solidFill>
                <a:latin typeface="Consolas" panose="020B0609020204030204" pitchFamily="49" charset="0"/>
                <a:sym typeface="+mn-ea"/>
              </a:rPr>
              <a:t>buffer[in]:=item;</a:t>
            </a:r>
            <a:endParaRPr lang="en-US" altLang="zh-CN" dirty="0">
              <a:solidFill>
                <a:srgbClr val="3333FF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solidFill>
                  <a:srgbClr val="3333FF"/>
                </a:solidFill>
                <a:latin typeface="Consolas" panose="020B0609020204030204" pitchFamily="49" charset="0"/>
                <a:sym typeface="+mn-ea"/>
              </a:rPr>
              <a:t>         in :=(in + 1) mod n;</a:t>
            </a:r>
            <a:endParaRPr lang="en-US" altLang="zh-CN" dirty="0">
              <a:solidFill>
                <a:srgbClr val="3333FF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solidFill>
                  <a:srgbClr val="3333FF"/>
                </a:solidFill>
                <a:latin typeface="Consolas" panose="020B0609020204030204" pitchFamily="49" charset="0"/>
                <a:sym typeface="+mn-ea"/>
              </a:rPr>
              <a:t>         count := count + 1;</a:t>
            </a:r>
            <a:endParaRPr lang="zh-CN" altLang="en-US" dirty="0">
              <a:solidFill>
                <a:srgbClr val="3333FF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zh-CN" altLang="en-US" dirty="0">
                <a:solidFill>
                  <a:srgbClr val="FF9900"/>
                </a:solidFill>
                <a:latin typeface="Consolas" panose="020B0609020204030204" pitchFamily="49" charset="0"/>
                <a:sym typeface="+mn-ea"/>
              </a:rPr>
              <a:t>        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sym typeface="+mn-ea"/>
              </a:rPr>
              <a:t>if 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  <a:sym typeface="+mn-ea"/>
              </a:rPr>
              <a:t>notempty.queue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sym typeface="+mn-ea"/>
              </a:rPr>
              <a:t> then 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  <a:sym typeface="+mn-ea"/>
              </a:rPr>
              <a:t>notempty.signal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sym typeface="+mn-ea"/>
              </a:rPr>
              <a:t>;</a:t>
            </a:r>
            <a:endParaRPr lang="en-US" altLang="zh-CN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solidFill>
                  <a:srgbClr val="FF9900"/>
                </a:solidFill>
                <a:latin typeface="Consolas" panose="020B0609020204030204" pitchFamily="49" charset="0"/>
                <a:sym typeface="+mn-ea"/>
              </a:rPr>
              <a:t>      	</a:t>
            </a:r>
            <a:r>
              <a:rPr lang="en-US" altLang="zh-CN" dirty="0">
                <a:latin typeface="Consolas" panose="020B0609020204030204" pitchFamily="49" charset="0"/>
                <a:sym typeface="+mn-ea"/>
              </a:rPr>
              <a:t>end;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2.5.1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生产者</a:t>
            </a:r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-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消费者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问题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53235" y="1736725"/>
            <a:ext cx="497776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342900" indent="-342900">
              <a:buFont typeface="Wingdings" panose="05000000000000000000" charset="0"/>
              <a:buChar char="p"/>
            </a:pP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  <a:sym typeface="+mn-ea"/>
              </a:rPr>
              <a:t>使用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  <a:sym typeface="+mn-ea"/>
              </a:rPr>
              <a:t>管程解决生产者</a:t>
            </a: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  <a:sym typeface="+mn-ea"/>
              </a:rPr>
              <a:t>-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  <a:sym typeface="+mn-ea"/>
              </a:rPr>
              <a:t>消费者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  <a:sym typeface="+mn-ea"/>
              </a:rPr>
              <a:t>问题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  <a:sym typeface="+mn-ea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"/>
          </p:nvPr>
        </p:nvSpPr>
        <p:spPr>
          <a:xfrm>
            <a:off x="548640" y="2555875"/>
            <a:ext cx="6609080" cy="3710940"/>
          </a:xfrm>
        </p:spPr>
        <p:txBody>
          <a:bodyPr>
            <a:normAutofit fontScale="75000"/>
          </a:bodyPr>
          <a:p>
            <a:pPr lvl="1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600" dirty="0">
                <a:latin typeface="Arial" panose="020B0604020202020204" pitchFamily="34" charset="0"/>
              </a:rPr>
              <a:t>在管程里定义两个过程</a:t>
            </a:r>
            <a:r>
              <a:rPr lang="en-US" altLang="zh-CN" sz="2600" dirty="0">
                <a:latin typeface="Arial" panose="020B0604020202020204" pitchFamily="34" charset="0"/>
              </a:rPr>
              <a:t>(</a:t>
            </a:r>
            <a:r>
              <a:rPr lang="zh-CN" altLang="en-US" sz="2600" dirty="0">
                <a:latin typeface="Arial" panose="020B0604020202020204" pitchFamily="34" charset="0"/>
              </a:rPr>
              <a:t>函数</a:t>
            </a:r>
            <a:r>
              <a:rPr lang="en-US" altLang="zh-CN" sz="2600" dirty="0">
                <a:latin typeface="Arial" panose="020B0604020202020204" pitchFamily="34" charset="0"/>
              </a:rPr>
              <a:t>)</a:t>
            </a:r>
            <a:endParaRPr lang="zh-CN" altLang="en-US" sz="2600" dirty="0">
              <a:latin typeface="Arial" panose="020B0604020202020204" pitchFamily="34" charset="0"/>
            </a:endParaRPr>
          </a:p>
          <a:p>
            <a:pPr lvl="2" algn="l">
              <a:buClr>
                <a:schemeClr val="tx1"/>
              </a:buClr>
              <a:buSzPct val="65000"/>
              <a:buFont typeface="Wingdings" panose="05000000000000000000" pitchFamily="2" charset="2"/>
              <a:buAutoNum type="circleNumDbPlain"/>
            </a:pPr>
            <a:r>
              <a:rPr lang="en-US" altLang="zh-CN" sz="2600" dirty="0">
                <a:solidFill>
                  <a:srgbClr val="C00000"/>
                </a:solidFill>
                <a:latin typeface="Arial" panose="020B0604020202020204" pitchFamily="34" charset="0"/>
              </a:rPr>
              <a:t>put(item)</a:t>
            </a:r>
            <a:r>
              <a:rPr lang="zh-CN" altLang="en-US" sz="2600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endParaRPr lang="zh-CN" altLang="en-US" sz="2600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lvl="3" algn="l"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600" dirty="0">
                <a:latin typeface="Arial" panose="020B0604020202020204" pitchFamily="34" charset="0"/>
              </a:rPr>
              <a:t>生产者利用它向缓冲区放一个产品</a:t>
            </a:r>
            <a:endParaRPr lang="zh-CN" altLang="en-US" sz="2600" dirty="0">
              <a:latin typeface="Arial" panose="020B0604020202020204" pitchFamily="34" charset="0"/>
            </a:endParaRPr>
          </a:p>
          <a:p>
            <a:pPr lvl="2" algn="l">
              <a:buClr>
                <a:schemeClr val="tx1"/>
              </a:buClr>
              <a:buSzPct val="65000"/>
              <a:buFont typeface="Wingdings" panose="05000000000000000000" pitchFamily="2" charset="2"/>
              <a:buAutoNum type="circleNumDbPlain"/>
            </a:pPr>
            <a:r>
              <a:rPr lang="en-US" altLang="zh-CN" sz="2600" dirty="0">
                <a:solidFill>
                  <a:srgbClr val="C00000"/>
                </a:solidFill>
                <a:latin typeface="Arial" panose="020B0604020202020204" pitchFamily="34" charset="0"/>
              </a:rPr>
              <a:t>get(item)</a:t>
            </a:r>
            <a:r>
              <a:rPr lang="zh-CN" altLang="en-US" sz="2600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endParaRPr lang="zh-CN" altLang="en-US" sz="2600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lvl="3" algn="l"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600" dirty="0">
                <a:latin typeface="Arial" panose="020B0604020202020204" pitchFamily="34" charset="0"/>
              </a:rPr>
              <a:t>消费者利用它从缓冲区取一个产品</a:t>
            </a:r>
            <a:endParaRPr lang="zh-CN" altLang="en-US" sz="2600" dirty="0">
              <a:latin typeface="Arial" panose="020B0604020202020204" pitchFamily="34" charset="0"/>
            </a:endParaRPr>
          </a:p>
          <a:p>
            <a:pPr lvl="1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600" dirty="0">
                <a:latin typeface="Arial" panose="020B0604020202020204" pitchFamily="34" charset="0"/>
              </a:rPr>
              <a:t>利用整型变量</a:t>
            </a:r>
            <a:r>
              <a:rPr lang="en-US" altLang="zh-CN" sz="2600" dirty="0">
                <a:solidFill>
                  <a:srgbClr val="C00000"/>
                </a:solidFill>
                <a:latin typeface="Arial" panose="020B0604020202020204" pitchFamily="34" charset="0"/>
              </a:rPr>
              <a:t>count</a:t>
            </a:r>
            <a:r>
              <a:rPr lang="zh-CN" altLang="en-US" sz="2600" dirty="0">
                <a:latin typeface="Arial" panose="020B0604020202020204" pitchFamily="34" charset="0"/>
              </a:rPr>
              <a:t>标记缓冲区中产品的数量</a:t>
            </a:r>
            <a:endParaRPr lang="zh-CN" altLang="en-US" sz="2600" dirty="0">
              <a:latin typeface="Arial" panose="020B0604020202020204" pitchFamily="34" charset="0"/>
            </a:endParaRPr>
          </a:p>
          <a:p>
            <a:pPr lvl="2" algn="l"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</a:pPr>
            <a:r>
              <a:rPr lang="en-US" altLang="zh-CN" sz="2600" dirty="0">
                <a:latin typeface="Arial" panose="020B0604020202020204" pitchFamily="34" charset="0"/>
              </a:rPr>
              <a:t>count&lt;=0</a:t>
            </a:r>
            <a:r>
              <a:rPr lang="zh-CN" altLang="en-US" sz="2600" dirty="0">
                <a:latin typeface="Arial" panose="020B0604020202020204" pitchFamily="34" charset="0"/>
              </a:rPr>
              <a:t>时，消费者需等待</a:t>
            </a:r>
            <a:endParaRPr lang="zh-CN" altLang="en-US" sz="2600" dirty="0">
              <a:latin typeface="Arial" panose="020B0604020202020204" pitchFamily="34" charset="0"/>
            </a:endParaRPr>
          </a:p>
          <a:p>
            <a:pPr lvl="2" algn="l"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</a:pPr>
            <a:r>
              <a:rPr lang="en-US" altLang="zh-CN" sz="2600" dirty="0">
                <a:latin typeface="Arial" panose="020B0604020202020204" pitchFamily="34" charset="0"/>
              </a:rPr>
              <a:t>count&gt;=n</a:t>
            </a:r>
            <a:r>
              <a:rPr lang="zh-CN" altLang="en-US" sz="2600" dirty="0">
                <a:latin typeface="Arial" panose="020B0604020202020204" pitchFamily="34" charset="0"/>
              </a:rPr>
              <a:t>时，生产者需等待</a:t>
            </a:r>
            <a:endParaRPr lang="zh-CN" altLang="en-US" sz="2600" dirty="0">
              <a:latin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829425" y="1950085"/>
            <a:ext cx="6096000" cy="975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latin typeface="Consolas" panose="020B0609020204030204" pitchFamily="49" charset="0"/>
                <a:sym typeface="+mn-ea"/>
              </a:rPr>
              <a:t>type </a:t>
            </a:r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  <a:sym typeface="+mn-ea"/>
              </a:rPr>
              <a:t>pc</a:t>
            </a:r>
            <a:r>
              <a:rPr lang="en-US" altLang="zh-CN" dirty="0">
                <a:latin typeface="Consolas" panose="020B0609020204030204" pitchFamily="49" charset="0"/>
                <a:sym typeface="+mn-ea"/>
              </a:rPr>
              <a:t> = </a:t>
            </a:r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  <a:sym typeface="+mn-ea"/>
              </a:rPr>
              <a:t>monitor</a:t>
            </a:r>
            <a:endParaRPr lang="en-US" altLang="zh-CN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latin typeface="Consolas" panose="020B0609020204030204" pitchFamily="49" charset="0"/>
                <a:sym typeface="+mn-ea"/>
              </a:rPr>
              <a:t>   </a:t>
            </a:r>
            <a:r>
              <a:rPr lang="en-US" altLang="zh-CN" dirty="0" err="1">
                <a:latin typeface="Consolas" panose="020B0609020204030204" pitchFamily="49" charset="0"/>
                <a:sym typeface="+mn-ea"/>
              </a:rPr>
              <a:t>var</a:t>
            </a:r>
            <a:r>
              <a:rPr lang="en-US" altLang="zh-CN" dirty="0">
                <a:latin typeface="Consolas" panose="020B0609020204030204" pitchFamily="49" charset="0"/>
                <a:sym typeface="+mn-ea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  <a:sym typeface="+mn-ea"/>
              </a:rPr>
              <a:t>in,out,count:integer</a:t>
            </a:r>
            <a:r>
              <a:rPr lang="en-US" altLang="zh-CN" dirty="0">
                <a:latin typeface="Consolas" panose="020B0609020204030204" pitchFamily="49" charset="0"/>
                <a:sym typeface="+mn-ea"/>
              </a:rPr>
              <a:t>;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latin typeface="Consolas" panose="020B0609020204030204" pitchFamily="49" charset="0"/>
                <a:sym typeface="+mn-ea"/>
              </a:rPr>
              <a:t>       </a:t>
            </a:r>
            <a:r>
              <a:rPr lang="en-US" altLang="zh-CN" dirty="0" err="1">
                <a:latin typeface="Consolas" panose="020B0609020204030204" pitchFamily="49" charset="0"/>
                <a:sym typeface="+mn-ea"/>
              </a:rPr>
              <a:t>buffer:array</a:t>
            </a:r>
            <a:r>
              <a:rPr lang="en-US" altLang="zh-CN" dirty="0">
                <a:latin typeface="Consolas" panose="020B0609020204030204" pitchFamily="49" charset="0"/>
                <a:sym typeface="+mn-ea"/>
              </a:rPr>
              <a:t>[0,…,n-1] of item;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latin typeface="Consolas" panose="020B0609020204030204" pitchFamily="49" charset="0"/>
                <a:sym typeface="+mn-ea"/>
              </a:rPr>
              <a:t>       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  <a:sym typeface="+mn-ea"/>
              </a:rPr>
              <a:t>notfull,notempty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sym typeface="+mn-ea"/>
              </a:rPr>
              <a:t> : condition;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052820" y="2969260"/>
            <a:ext cx="6096000" cy="1861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latin typeface="Consolas" panose="020B0609020204030204" pitchFamily="49" charset="0"/>
                <a:sym typeface="+mn-ea"/>
              </a:rPr>
              <a:t>      procedure put(item)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latin typeface="Consolas" panose="020B0609020204030204" pitchFamily="49" charset="0"/>
                <a:sym typeface="+mn-ea"/>
              </a:rPr>
              <a:t>      	begin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sym typeface="+mn-ea"/>
              </a:rPr>
              <a:t>         if count&gt;=n then 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  <a:sym typeface="+mn-ea"/>
              </a:rPr>
              <a:t>notfull.wait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sym typeface="+mn-ea"/>
              </a:rPr>
              <a:t>;</a:t>
            </a:r>
            <a:endParaRPr lang="en-US" altLang="zh-CN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solidFill>
                  <a:srgbClr val="FF9900"/>
                </a:solidFill>
                <a:latin typeface="Consolas" panose="020B0609020204030204" pitchFamily="49" charset="0"/>
                <a:sym typeface="+mn-ea"/>
              </a:rPr>
              <a:t>         </a:t>
            </a:r>
            <a:r>
              <a:rPr lang="en-US" altLang="zh-CN" dirty="0">
                <a:solidFill>
                  <a:srgbClr val="3333FF"/>
                </a:solidFill>
                <a:latin typeface="Consolas" panose="020B0609020204030204" pitchFamily="49" charset="0"/>
                <a:sym typeface="+mn-ea"/>
              </a:rPr>
              <a:t>buffer[in]:=item;</a:t>
            </a:r>
            <a:endParaRPr lang="en-US" altLang="zh-CN" dirty="0">
              <a:solidFill>
                <a:srgbClr val="3333FF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solidFill>
                  <a:srgbClr val="3333FF"/>
                </a:solidFill>
                <a:latin typeface="Consolas" panose="020B0609020204030204" pitchFamily="49" charset="0"/>
                <a:sym typeface="+mn-ea"/>
              </a:rPr>
              <a:t>         in :=(in + 1) mod n;</a:t>
            </a:r>
            <a:endParaRPr lang="en-US" altLang="zh-CN" dirty="0">
              <a:solidFill>
                <a:srgbClr val="3333FF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solidFill>
                  <a:srgbClr val="3333FF"/>
                </a:solidFill>
                <a:latin typeface="Consolas" panose="020B0609020204030204" pitchFamily="49" charset="0"/>
                <a:sym typeface="+mn-ea"/>
              </a:rPr>
              <a:t>         count := count + 1;</a:t>
            </a:r>
            <a:endParaRPr lang="zh-CN" altLang="en-US" dirty="0">
              <a:solidFill>
                <a:srgbClr val="3333FF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zh-CN" altLang="en-US" dirty="0">
                <a:solidFill>
                  <a:srgbClr val="FF9900"/>
                </a:solidFill>
                <a:latin typeface="Consolas" panose="020B0609020204030204" pitchFamily="49" charset="0"/>
                <a:sym typeface="+mn-ea"/>
              </a:rPr>
              <a:t>        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sym typeface="+mn-ea"/>
              </a:rPr>
              <a:t>if 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  <a:sym typeface="+mn-ea"/>
              </a:rPr>
              <a:t>notempty.queue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sym typeface="+mn-ea"/>
              </a:rPr>
              <a:t> then 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  <a:sym typeface="+mn-ea"/>
              </a:rPr>
              <a:t>notempty.signal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sym typeface="+mn-ea"/>
              </a:rPr>
              <a:t>;</a:t>
            </a:r>
            <a:endParaRPr lang="en-US" altLang="zh-CN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solidFill>
                  <a:srgbClr val="FF9900"/>
                </a:solidFill>
                <a:latin typeface="Consolas" panose="020B0609020204030204" pitchFamily="49" charset="0"/>
                <a:sym typeface="+mn-ea"/>
              </a:rPr>
              <a:t>      	</a:t>
            </a:r>
            <a:r>
              <a:rPr lang="en-US" altLang="zh-CN" dirty="0">
                <a:latin typeface="Consolas" panose="020B0609020204030204" pitchFamily="49" charset="0"/>
                <a:sym typeface="+mn-ea"/>
              </a:rPr>
              <a:t>end;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539230" y="4777105"/>
            <a:ext cx="6096000" cy="1861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80000"/>
              </a:lnSpc>
              <a:buFontTx/>
              <a:buNone/>
            </a:pPr>
            <a:r>
              <a:rPr lang="zh-CN" altLang="en-US" dirty="0">
                <a:latin typeface="Consolas" panose="020B0609020204030204" pitchFamily="49" charset="0"/>
                <a:sym typeface="+mn-ea"/>
              </a:rPr>
              <a:t> </a:t>
            </a:r>
            <a:r>
              <a:rPr lang="zh-CN" altLang="en-US" dirty="0">
                <a:solidFill>
                  <a:srgbClr val="FFFF00"/>
                </a:solidFill>
                <a:latin typeface="Consolas" panose="020B0609020204030204" pitchFamily="49" charset="0"/>
                <a:sym typeface="+mn-ea"/>
              </a:rPr>
              <a:t> </a:t>
            </a:r>
            <a:r>
              <a:rPr lang="en-US" altLang="zh-CN" dirty="0">
                <a:latin typeface="Consolas" panose="020B0609020204030204" pitchFamily="49" charset="0"/>
                <a:sym typeface="+mn-ea"/>
              </a:rPr>
              <a:t>procedure  get(item)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latin typeface="Consolas" panose="020B0609020204030204" pitchFamily="49" charset="0"/>
                <a:sym typeface="+mn-ea"/>
              </a:rPr>
              <a:t>     begin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zh-CN" altLang="en-US" dirty="0">
                <a:solidFill>
                  <a:srgbClr val="3333FF"/>
                </a:solidFill>
                <a:latin typeface="Consolas" panose="020B0609020204030204" pitchFamily="49" charset="0"/>
                <a:sym typeface="+mn-ea"/>
              </a:rPr>
              <a:t>       </a:t>
            </a:r>
            <a:r>
              <a:rPr lang="en-US" altLang="zh-CN" dirty="0">
                <a:solidFill>
                  <a:srgbClr val="3333FF"/>
                </a:solidFill>
                <a:latin typeface="Consolas" panose="020B0609020204030204" pitchFamily="49" charset="0"/>
                <a:sym typeface="+mn-ea"/>
              </a:rPr>
              <a:t>if count&lt;=0 then </a:t>
            </a:r>
            <a:r>
              <a:rPr lang="en-US" altLang="zh-CN" dirty="0" err="1">
                <a:solidFill>
                  <a:srgbClr val="3333FF"/>
                </a:solidFill>
                <a:latin typeface="Consolas" panose="020B0609020204030204" pitchFamily="49" charset="0"/>
                <a:sym typeface="+mn-ea"/>
              </a:rPr>
              <a:t>notempty.wait</a:t>
            </a:r>
            <a:r>
              <a:rPr lang="en-US" altLang="zh-CN" dirty="0">
                <a:solidFill>
                  <a:srgbClr val="3333FF"/>
                </a:solidFill>
                <a:latin typeface="Consolas" panose="020B0609020204030204" pitchFamily="49" charset="0"/>
                <a:sym typeface="+mn-ea"/>
              </a:rPr>
              <a:t>;</a:t>
            </a:r>
            <a:endParaRPr lang="en-US" altLang="zh-CN" dirty="0">
              <a:solidFill>
                <a:srgbClr val="3333FF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solidFill>
                  <a:srgbClr val="FFFF00"/>
                </a:solidFill>
                <a:latin typeface="Consolas" panose="020B0609020204030204" pitchFamily="49" charset="0"/>
                <a:sym typeface="+mn-ea"/>
              </a:rPr>
              <a:t>       </a:t>
            </a:r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  <a:sym typeface="+mn-ea"/>
              </a:rPr>
              <a:t>item := buffer[out];</a:t>
            </a:r>
            <a:endParaRPr lang="en-US" altLang="zh-CN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  <a:sym typeface="+mn-ea"/>
              </a:rPr>
              <a:t>       out := (out + 1) mod n;</a:t>
            </a:r>
            <a:endParaRPr lang="en-US" altLang="zh-CN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  <a:sym typeface="+mn-ea"/>
              </a:rPr>
              <a:t>       count := count – 1;</a:t>
            </a:r>
            <a:endParaRPr lang="en-US" altLang="zh-CN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solidFill>
                  <a:srgbClr val="3333FF"/>
                </a:solidFill>
                <a:latin typeface="Consolas" panose="020B0609020204030204" pitchFamily="49" charset="0"/>
                <a:sym typeface="+mn-ea"/>
              </a:rPr>
              <a:t>       if </a:t>
            </a:r>
            <a:r>
              <a:rPr lang="en-US" altLang="zh-CN" dirty="0" err="1">
                <a:solidFill>
                  <a:srgbClr val="3333FF"/>
                </a:solidFill>
                <a:latin typeface="Consolas" panose="020B0609020204030204" pitchFamily="49" charset="0"/>
                <a:sym typeface="+mn-ea"/>
              </a:rPr>
              <a:t>notfull.queue</a:t>
            </a:r>
            <a:r>
              <a:rPr lang="en-US" altLang="zh-CN" dirty="0">
                <a:solidFill>
                  <a:srgbClr val="3333FF"/>
                </a:solidFill>
                <a:latin typeface="Consolas" panose="020B0609020204030204" pitchFamily="49" charset="0"/>
                <a:sym typeface="+mn-ea"/>
              </a:rPr>
              <a:t> then </a:t>
            </a:r>
            <a:r>
              <a:rPr lang="en-US" altLang="zh-CN" dirty="0" err="1">
                <a:solidFill>
                  <a:srgbClr val="3333FF"/>
                </a:solidFill>
                <a:latin typeface="Consolas" panose="020B0609020204030204" pitchFamily="49" charset="0"/>
                <a:sym typeface="+mn-ea"/>
              </a:rPr>
              <a:t>notfull.signal</a:t>
            </a:r>
            <a:r>
              <a:rPr lang="en-US" altLang="zh-CN" dirty="0">
                <a:solidFill>
                  <a:srgbClr val="3333FF"/>
                </a:solidFill>
                <a:latin typeface="Consolas" panose="020B0609020204030204" pitchFamily="49" charset="0"/>
                <a:sym typeface="+mn-ea"/>
              </a:rPr>
              <a:t>;</a:t>
            </a:r>
            <a:endParaRPr lang="en-US" altLang="zh-CN" dirty="0">
              <a:solidFill>
                <a:srgbClr val="3333FF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solidFill>
                  <a:srgbClr val="FFFF00"/>
                </a:solidFill>
                <a:latin typeface="Consolas" panose="020B0609020204030204" pitchFamily="49" charset="0"/>
                <a:sym typeface="+mn-ea"/>
              </a:rPr>
              <a:t>     </a:t>
            </a:r>
            <a:r>
              <a:rPr lang="en-US" altLang="zh-CN" dirty="0">
                <a:latin typeface="Consolas" panose="020B0609020204030204" pitchFamily="49" charset="0"/>
                <a:sym typeface="+mn-ea"/>
              </a:rPr>
              <a:t>end;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2.5.1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生产者</a:t>
            </a:r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-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消费者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问题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53235" y="1736725"/>
            <a:ext cx="497776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342900" indent="-342900">
              <a:buFont typeface="Wingdings" panose="05000000000000000000" charset="0"/>
              <a:buChar char="p"/>
            </a:pP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  <a:sym typeface="+mn-ea"/>
              </a:rPr>
              <a:t>使用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  <a:sym typeface="+mn-ea"/>
              </a:rPr>
              <a:t>管程解决生产者</a:t>
            </a: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  <a:sym typeface="+mn-ea"/>
              </a:rPr>
              <a:t>-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  <a:sym typeface="+mn-ea"/>
              </a:rPr>
              <a:t>消费者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  <a:sym typeface="+mn-ea"/>
              </a:rPr>
              <a:t>问题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  <a:sym typeface="+mn-ea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"/>
          </p:nvPr>
        </p:nvSpPr>
        <p:spPr>
          <a:xfrm>
            <a:off x="548640" y="2555875"/>
            <a:ext cx="6609080" cy="3710940"/>
          </a:xfrm>
        </p:spPr>
        <p:txBody>
          <a:bodyPr>
            <a:normAutofit fontScale="75000"/>
          </a:bodyPr>
          <a:p>
            <a:pPr lvl="1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600" dirty="0">
                <a:latin typeface="Arial" panose="020B0604020202020204" pitchFamily="34" charset="0"/>
              </a:rPr>
              <a:t>在管程里定义两个过程</a:t>
            </a:r>
            <a:r>
              <a:rPr lang="en-US" altLang="zh-CN" sz="2600" dirty="0">
                <a:latin typeface="Arial" panose="020B0604020202020204" pitchFamily="34" charset="0"/>
              </a:rPr>
              <a:t>(</a:t>
            </a:r>
            <a:r>
              <a:rPr lang="zh-CN" altLang="en-US" sz="2600" dirty="0">
                <a:latin typeface="Arial" panose="020B0604020202020204" pitchFamily="34" charset="0"/>
              </a:rPr>
              <a:t>函数</a:t>
            </a:r>
            <a:r>
              <a:rPr lang="en-US" altLang="zh-CN" sz="2600" dirty="0">
                <a:latin typeface="Arial" panose="020B0604020202020204" pitchFamily="34" charset="0"/>
              </a:rPr>
              <a:t>)</a:t>
            </a:r>
            <a:endParaRPr lang="zh-CN" altLang="en-US" sz="2600" dirty="0">
              <a:latin typeface="Arial" panose="020B0604020202020204" pitchFamily="34" charset="0"/>
            </a:endParaRPr>
          </a:p>
          <a:p>
            <a:pPr lvl="2" algn="l">
              <a:buClr>
                <a:schemeClr val="tx1"/>
              </a:buClr>
              <a:buSzPct val="65000"/>
              <a:buFont typeface="Wingdings" panose="05000000000000000000" pitchFamily="2" charset="2"/>
              <a:buAutoNum type="circleNumDbPlain"/>
            </a:pPr>
            <a:r>
              <a:rPr lang="en-US" altLang="zh-CN" sz="2600" dirty="0">
                <a:solidFill>
                  <a:srgbClr val="C00000"/>
                </a:solidFill>
                <a:latin typeface="Arial" panose="020B0604020202020204" pitchFamily="34" charset="0"/>
              </a:rPr>
              <a:t>put(item)</a:t>
            </a:r>
            <a:r>
              <a:rPr lang="zh-CN" altLang="en-US" sz="2600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endParaRPr lang="zh-CN" altLang="en-US" sz="2600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lvl="3" algn="l"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600" dirty="0">
                <a:latin typeface="Arial" panose="020B0604020202020204" pitchFamily="34" charset="0"/>
              </a:rPr>
              <a:t>生产者利用它向缓冲区放一个产品</a:t>
            </a:r>
            <a:endParaRPr lang="zh-CN" altLang="en-US" sz="2600" dirty="0">
              <a:latin typeface="Arial" panose="020B0604020202020204" pitchFamily="34" charset="0"/>
            </a:endParaRPr>
          </a:p>
          <a:p>
            <a:pPr lvl="2" algn="l">
              <a:buClr>
                <a:schemeClr val="tx1"/>
              </a:buClr>
              <a:buSzPct val="65000"/>
              <a:buFont typeface="Wingdings" panose="05000000000000000000" pitchFamily="2" charset="2"/>
              <a:buAutoNum type="circleNumDbPlain"/>
            </a:pPr>
            <a:r>
              <a:rPr lang="en-US" altLang="zh-CN" sz="2600" dirty="0">
                <a:solidFill>
                  <a:srgbClr val="C00000"/>
                </a:solidFill>
                <a:latin typeface="Arial" panose="020B0604020202020204" pitchFamily="34" charset="0"/>
              </a:rPr>
              <a:t>get(item)</a:t>
            </a:r>
            <a:r>
              <a:rPr lang="zh-CN" altLang="en-US" sz="2600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endParaRPr lang="zh-CN" altLang="en-US" sz="2600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lvl="3" algn="l"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600" dirty="0">
                <a:latin typeface="Arial" panose="020B0604020202020204" pitchFamily="34" charset="0"/>
              </a:rPr>
              <a:t>消费者利用它从缓冲区取一个产品</a:t>
            </a:r>
            <a:endParaRPr lang="zh-CN" altLang="en-US" sz="2600" dirty="0">
              <a:latin typeface="Arial" panose="020B0604020202020204" pitchFamily="34" charset="0"/>
            </a:endParaRPr>
          </a:p>
          <a:p>
            <a:pPr lvl="1" algn="l"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600" dirty="0">
                <a:latin typeface="Arial" panose="020B0604020202020204" pitchFamily="34" charset="0"/>
              </a:rPr>
              <a:t>利用整型变量</a:t>
            </a:r>
            <a:r>
              <a:rPr lang="en-US" altLang="zh-CN" sz="2600" dirty="0">
                <a:solidFill>
                  <a:srgbClr val="C00000"/>
                </a:solidFill>
                <a:latin typeface="Arial" panose="020B0604020202020204" pitchFamily="34" charset="0"/>
              </a:rPr>
              <a:t>count</a:t>
            </a:r>
            <a:r>
              <a:rPr lang="zh-CN" altLang="en-US" sz="2600" dirty="0">
                <a:latin typeface="Arial" panose="020B0604020202020204" pitchFamily="34" charset="0"/>
              </a:rPr>
              <a:t>标记缓冲区中产品的数量</a:t>
            </a:r>
            <a:endParaRPr lang="zh-CN" altLang="en-US" sz="2600" dirty="0">
              <a:latin typeface="Arial" panose="020B0604020202020204" pitchFamily="34" charset="0"/>
            </a:endParaRPr>
          </a:p>
          <a:p>
            <a:pPr lvl="2" algn="l"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</a:pPr>
            <a:r>
              <a:rPr lang="en-US" altLang="zh-CN" sz="2600" dirty="0">
                <a:latin typeface="Arial" panose="020B0604020202020204" pitchFamily="34" charset="0"/>
              </a:rPr>
              <a:t>count&lt;=0</a:t>
            </a:r>
            <a:r>
              <a:rPr lang="zh-CN" altLang="en-US" sz="2600" dirty="0">
                <a:latin typeface="Arial" panose="020B0604020202020204" pitchFamily="34" charset="0"/>
              </a:rPr>
              <a:t>时，消费者需等待</a:t>
            </a:r>
            <a:endParaRPr lang="zh-CN" altLang="en-US" sz="2600" dirty="0">
              <a:latin typeface="Arial" panose="020B0604020202020204" pitchFamily="34" charset="0"/>
            </a:endParaRPr>
          </a:p>
          <a:p>
            <a:pPr lvl="2" algn="l"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</a:pPr>
            <a:r>
              <a:rPr lang="en-US" altLang="zh-CN" sz="2600" dirty="0">
                <a:latin typeface="Arial" panose="020B0604020202020204" pitchFamily="34" charset="0"/>
              </a:rPr>
              <a:t>count&gt;=n</a:t>
            </a:r>
            <a:r>
              <a:rPr lang="zh-CN" altLang="en-US" sz="2600" dirty="0">
                <a:latin typeface="Arial" panose="020B0604020202020204" pitchFamily="34" charset="0"/>
              </a:rPr>
              <a:t>时，生产者需等待</a:t>
            </a:r>
            <a:endParaRPr lang="zh-CN" altLang="en-US" sz="2600" dirty="0">
              <a:latin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829425" y="1061085"/>
            <a:ext cx="6096000" cy="975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latin typeface="Consolas" panose="020B0609020204030204" pitchFamily="49" charset="0"/>
                <a:sym typeface="+mn-ea"/>
              </a:rPr>
              <a:t>type </a:t>
            </a:r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  <a:sym typeface="+mn-ea"/>
              </a:rPr>
              <a:t>pc</a:t>
            </a:r>
            <a:r>
              <a:rPr lang="en-US" altLang="zh-CN" dirty="0">
                <a:latin typeface="Consolas" panose="020B0609020204030204" pitchFamily="49" charset="0"/>
                <a:sym typeface="+mn-ea"/>
              </a:rPr>
              <a:t> = </a:t>
            </a:r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  <a:sym typeface="+mn-ea"/>
              </a:rPr>
              <a:t>monitor</a:t>
            </a:r>
            <a:endParaRPr lang="en-US" altLang="zh-CN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latin typeface="Consolas" panose="020B0609020204030204" pitchFamily="49" charset="0"/>
                <a:sym typeface="+mn-ea"/>
              </a:rPr>
              <a:t>   </a:t>
            </a:r>
            <a:r>
              <a:rPr lang="en-US" altLang="zh-CN" dirty="0" err="1">
                <a:latin typeface="Consolas" panose="020B0609020204030204" pitchFamily="49" charset="0"/>
                <a:sym typeface="+mn-ea"/>
              </a:rPr>
              <a:t>var</a:t>
            </a:r>
            <a:r>
              <a:rPr lang="en-US" altLang="zh-CN" dirty="0">
                <a:latin typeface="Consolas" panose="020B0609020204030204" pitchFamily="49" charset="0"/>
                <a:sym typeface="+mn-ea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  <a:sym typeface="+mn-ea"/>
              </a:rPr>
              <a:t>in,out,count:integer</a:t>
            </a:r>
            <a:r>
              <a:rPr lang="en-US" altLang="zh-CN" dirty="0">
                <a:latin typeface="Consolas" panose="020B0609020204030204" pitchFamily="49" charset="0"/>
                <a:sym typeface="+mn-ea"/>
              </a:rPr>
              <a:t>;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latin typeface="Consolas" panose="020B0609020204030204" pitchFamily="49" charset="0"/>
                <a:sym typeface="+mn-ea"/>
              </a:rPr>
              <a:t>       </a:t>
            </a:r>
            <a:r>
              <a:rPr lang="en-US" altLang="zh-CN" dirty="0" err="1">
                <a:latin typeface="Consolas" panose="020B0609020204030204" pitchFamily="49" charset="0"/>
                <a:sym typeface="+mn-ea"/>
              </a:rPr>
              <a:t>buffer:array</a:t>
            </a:r>
            <a:r>
              <a:rPr lang="en-US" altLang="zh-CN" dirty="0">
                <a:latin typeface="Consolas" panose="020B0609020204030204" pitchFamily="49" charset="0"/>
                <a:sym typeface="+mn-ea"/>
              </a:rPr>
              <a:t>[0,…,n-1] of item;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latin typeface="Consolas" panose="020B0609020204030204" pitchFamily="49" charset="0"/>
                <a:sym typeface="+mn-ea"/>
              </a:rPr>
              <a:t>       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  <a:sym typeface="+mn-ea"/>
              </a:rPr>
              <a:t>notfull,notempty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sym typeface="+mn-ea"/>
              </a:rPr>
              <a:t> : condition;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052820" y="2080260"/>
            <a:ext cx="6096000" cy="1861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latin typeface="Consolas" panose="020B0609020204030204" pitchFamily="49" charset="0"/>
                <a:sym typeface="+mn-ea"/>
              </a:rPr>
              <a:t>      procedure put(item)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latin typeface="Consolas" panose="020B0609020204030204" pitchFamily="49" charset="0"/>
                <a:sym typeface="+mn-ea"/>
              </a:rPr>
              <a:t>      	begin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sym typeface="+mn-ea"/>
              </a:rPr>
              <a:t>         if count&gt;=n then 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  <a:sym typeface="+mn-ea"/>
              </a:rPr>
              <a:t>notfull.wait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sym typeface="+mn-ea"/>
              </a:rPr>
              <a:t>;</a:t>
            </a:r>
            <a:endParaRPr lang="en-US" altLang="zh-CN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solidFill>
                  <a:srgbClr val="FF9900"/>
                </a:solidFill>
                <a:latin typeface="Consolas" panose="020B0609020204030204" pitchFamily="49" charset="0"/>
                <a:sym typeface="+mn-ea"/>
              </a:rPr>
              <a:t>         </a:t>
            </a:r>
            <a:r>
              <a:rPr lang="en-US" altLang="zh-CN" dirty="0">
                <a:solidFill>
                  <a:srgbClr val="3333FF"/>
                </a:solidFill>
                <a:latin typeface="Consolas" panose="020B0609020204030204" pitchFamily="49" charset="0"/>
                <a:sym typeface="+mn-ea"/>
              </a:rPr>
              <a:t>buffer[in]:=item;</a:t>
            </a:r>
            <a:endParaRPr lang="en-US" altLang="zh-CN" dirty="0">
              <a:solidFill>
                <a:srgbClr val="3333FF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solidFill>
                  <a:srgbClr val="3333FF"/>
                </a:solidFill>
                <a:latin typeface="Consolas" panose="020B0609020204030204" pitchFamily="49" charset="0"/>
                <a:sym typeface="+mn-ea"/>
              </a:rPr>
              <a:t>         in :=(in + 1) mod n;</a:t>
            </a:r>
            <a:endParaRPr lang="en-US" altLang="zh-CN" dirty="0">
              <a:solidFill>
                <a:srgbClr val="3333FF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solidFill>
                  <a:srgbClr val="3333FF"/>
                </a:solidFill>
                <a:latin typeface="Consolas" panose="020B0609020204030204" pitchFamily="49" charset="0"/>
                <a:sym typeface="+mn-ea"/>
              </a:rPr>
              <a:t>         count := count + 1;</a:t>
            </a:r>
            <a:endParaRPr lang="zh-CN" altLang="en-US" dirty="0">
              <a:solidFill>
                <a:srgbClr val="3333FF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zh-CN" altLang="en-US" dirty="0">
                <a:solidFill>
                  <a:srgbClr val="FF9900"/>
                </a:solidFill>
                <a:latin typeface="Consolas" panose="020B0609020204030204" pitchFamily="49" charset="0"/>
                <a:sym typeface="+mn-ea"/>
              </a:rPr>
              <a:t>        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sym typeface="+mn-ea"/>
              </a:rPr>
              <a:t>if 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  <a:sym typeface="+mn-ea"/>
              </a:rPr>
              <a:t>notempty.queue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sym typeface="+mn-ea"/>
              </a:rPr>
              <a:t> then 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  <a:sym typeface="+mn-ea"/>
              </a:rPr>
              <a:t>notempty.signal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sym typeface="+mn-ea"/>
              </a:rPr>
              <a:t>;</a:t>
            </a:r>
            <a:endParaRPr lang="en-US" altLang="zh-CN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solidFill>
                  <a:srgbClr val="FF9900"/>
                </a:solidFill>
                <a:latin typeface="Consolas" panose="020B0609020204030204" pitchFamily="49" charset="0"/>
                <a:sym typeface="+mn-ea"/>
              </a:rPr>
              <a:t>      	</a:t>
            </a:r>
            <a:r>
              <a:rPr lang="en-US" altLang="zh-CN" dirty="0">
                <a:latin typeface="Consolas" panose="020B0609020204030204" pitchFamily="49" charset="0"/>
                <a:sym typeface="+mn-ea"/>
              </a:rPr>
              <a:t>end;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539230" y="3888105"/>
            <a:ext cx="6096000" cy="1861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80000"/>
              </a:lnSpc>
              <a:buFontTx/>
              <a:buNone/>
            </a:pPr>
            <a:r>
              <a:rPr lang="zh-CN" altLang="en-US" dirty="0">
                <a:latin typeface="Consolas" panose="020B0609020204030204" pitchFamily="49" charset="0"/>
                <a:sym typeface="+mn-ea"/>
              </a:rPr>
              <a:t> </a:t>
            </a:r>
            <a:r>
              <a:rPr lang="zh-CN" altLang="en-US" dirty="0">
                <a:solidFill>
                  <a:srgbClr val="FFFF00"/>
                </a:solidFill>
                <a:latin typeface="Consolas" panose="020B0609020204030204" pitchFamily="49" charset="0"/>
                <a:sym typeface="+mn-ea"/>
              </a:rPr>
              <a:t> </a:t>
            </a:r>
            <a:r>
              <a:rPr lang="en-US" altLang="zh-CN" dirty="0">
                <a:latin typeface="Consolas" panose="020B0609020204030204" pitchFamily="49" charset="0"/>
                <a:sym typeface="+mn-ea"/>
              </a:rPr>
              <a:t>procedure  get(item)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latin typeface="Consolas" panose="020B0609020204030204" pitchFamily="49" charset="0"/>
                <a:sym typeface="+mn-ea"/>
              </a:rPr>
              <a:t>     begin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zh-CN" altLang="en-US" dirty="0">
                <a:solidFill>
                  <a:srgbClr val="3333FF"/>
                </a:solidFill>
                <a:latin typeface="Consolas" panose="020B0609020204030204" pitchFamily="49" charset="0"/>
                <a:sym typeface="+mn-ea"/>
              </a:rPr>
              <a:t>       </a:t>
            </a:r>
            <a:r>
              <a:rPr lang="en-US" altLang="zh-CN" dirty="0">
                <a:solidFill>
                  <a:srgbClr val="3333FF"/>
                </a:solidFill>
                <a:latin typeface="Consolas" panose="020B0609020204030204" pitchFamily="49" charset="0"/>
                <a:sym typeface="+mn-ea"/>
              </a:rPr>
              <a:t>if count&lt;=0 then </a:t>
            </a:r>
            <a:r>
              <a:rPr lang="en-US" altLang="zh-CN" dirty="0" err="1">
                <a:solidFill>
                  <a:srgbClr val="3333FF"/>
                </a:solidFill>
                <a:latin typeface="Consolas" panose="020B0609020204030204" pitchFamily="49" charset="0"/>
                <a:sym typeface="+mn-ea"/>
              </a:rPr>
              <a:t>notempty.wait</a:t>
            </a:r>
            <a:r>
              <a:rPr lang="en-US" altLang="zh-CN" dirty="0">
                <a:solidFill>
                  <a:srgbClr val="3333FF"/>
                </a:solidFill>
                <a:latin typeface="Consolas" panose="020B0609020204030204" pitchFamily="49" charset="0"/>
                <a:sym typeface="+mn-ea"/>
              </a:rPr>
              <a:t>;</a:t>
            </a:r>
            <a:endParaRPr lang="en-US" altLang="zh-CN" dirty="0">
              <a:solidFill>
                <a:srgbClr val="3333FF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solidFill>
                  <a:srgbClr val="FFFF00"/>
                </a:solidFill>
                <a:latin typeface="Consolas" panose="020B0609020204030204" pitchFamily="49" charset="0"/>
                <a:sym typeface="+mn-ea"/>
              </a:rPr>
              <a:t>       </a:t>
            </a:r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  <a:sym typeface="+mn-ea"/>
              </a:rPr>
              <a:t>item := buffer[out];</a:t>
            </a:r>
            <a:endParaRPr lang="en-US" altLang="zh-CN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  <a:sym typeface="+mn-ea"/>
              </a:rPr>
              <a:t>       out := (out + 1) mod n;</a:t>
            </a:r>
            <a:endParaRPr lang="en-US" altLang="zh-CN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  <a:sym typeface="+mn-ea"/>
              </a:rPr>
              <a:t>       count := count – 1;</a:t>
            </a:r>
            <a:endParaRPr lang="en-US" altLang="zh-CN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solidFill>
                  <a:srgbClr val="3333FF"/>
                </a:solidFill>
                <a:latin typeface="Consolas" panose="020B0609020204030204" pitchFamily="49" charset="0"/>
                <a:sym typeface="+mn-ea"/>
              </a:rPr>
              <a:t>       if </a:t>
            </a:r>
            <a:r>
              <a:rPr lang="en-US" altLang="zh-CN" dirty="0" err="1">
                <a:solidFill>
                  <a:srgbClr val="3333FF"/>
                </a:solidFill>
                <a:latin typeface="Consolas" panose="020B0609020204030204" pitchFamily="49" charset="0"/>
                <a:sym typeface="+mn-ea"/>
              </a:rPr>
              <a:t>notfull.queue</a:t>
            </a:r>
            <a:r>
              <a:rPr lang="en-US" altLang="zh-CN" dirty="0">
                <a:solidFill>
                  <a:srgbClr val="3333FF"/>
                </a:solidFill>
                <a:latin typeface="Consolas" panose="020B0609020204030204" pitchFamily="49" charset="0"/>
                <a:sym typeface="+mn-ea"/>
              </a:rPr>
              <a:t> then </a:t>
            </a:r>
            <a:r>
              <a:rPr lang="en-US" altLang="zh-CN" dirty="0" err="1">
                <a:solidFill>
                  <a:srgbClr val="3333FF"/>
                </a:solidFill>
                <a:latin typeface="Consolas" panose="020B0609020204030204" pitchFamily="49" charset="0"/>
                <a:sym typeface="+mn-ea"/>
              </a:rPr>
              <a:t>notfull.signal</a:t>
            </a:r>
            <a:r>
              <a:rPr lang="en-US" altLang="zh-CN" dirty="0">
                <a:solidFill>
                  <a:srgbClr val="3333FF"/>
                </a:solidFill>
                <a:latin typeface="Consolas" panose="020B0609020204030204" pitchFamily="49" charset="0"/>
                <a:sym typeface="+mn-ea"/>
              </a:rPr>
              <a:t>;</a:t>
            </a:r>
            <a:endParaRPr lang="en-US" altLang="zh-CN" dirty="0">
              <a:solidFill>
                <a:srgbClr val="3333FF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solidFill>
                  <a:srgbClr val="FFFF00"/>
                </a:solidFill>
                <a:latin typeface="Consolas" panose="020B0609020204030204" pitchFamily="49" charset="0"/>
                <a:sym typeface="+mn-ea"/>
              </a:rPr>
              <a:t>     </a:t>
            </a:r>
            <a:r>
              <a:rPr lang="en-US" altLang="zh-CN" dirty="0">
                <a:latin typeface="Consolas" panose="020B0609020204030204" pitchFamily="49" charset="0"/>
                <a:sym typeface="+mn-ea"/>
              </a:rPr>
              <a:t>end;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976620" y="5688330"/>
            <a:ext cx="6096000" cy="11969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latin typeface="Consolas" panose="020B0609020204030204" pitchFamily="49" charset="0"/>
                <a:sym typeface="+mn-ea"/>
              </a:rPr>
              <a:t>	begin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latin typeface="Consolas" panose="020B0609020204030204" pitchFamily="49" charset="0"/>
                <a:sym typeface="+mn-ea"/>
              </a:rPr>
              <a:t>         in := out := 0;  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latin typeface="Consolas" panose="020B0609020204030204" pitchFamily="49" charset="0"/>
                <a:sym typeface="+mn-ea"/>
              </a:rPr>
              <a:t>         count:=0;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latin typeface="Consolas" panose="020B0609020204030204" pitchFamily="49" charset="0"/>
                <a:sym typeface="+mn-ea"/>
              </a:rPr>
              <a:t>     	end;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latin typeface="Consolas" panose="020B0609020204030204" pitchFamily="49" charset="0"/>
                <a:sym typeface="+mn-ea"/>
              </a:rPr>
              <a:t>	end type;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2.5.1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生产者</a:t>
            </a:r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-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消费者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问题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53235" y="1736725"/>
            <a:ext cx="497776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342900" indent="-342900">
              <a:buFont typeface="Wingdings" panose="05000000000000000000" charset="0"/>
              <a:buChar char="p"/>
            </a:pP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  <a:sym typeface="+mn-ea"/>
              </a:rPr>
              <a:t>使用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  <a:sym typeface="+mn-ea"/>
              </a:rPr>
              <a:t>管程解决生产者</a:t>
            </a: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  <a:sym typeface="+mn-ea"/>
              </a:rPr>
              <a:t>-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  <a:sym typeface="+mn-ea"/>
              </a:rPr>
              <a:t>消费者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  <a:sym typeface="+mn-ea"/>
              </a:rPr>
              <a:t>问题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829425" y="1061085"/>
            <a:ext cx="6096000" cy="975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latin typeface="Consolas" panose="020B0609020204030204" pitchFamily="49" charset="0"/>
                <a:sym typeface="+mn-ea"/>
              </a:rPr>
              <a:t>type </a:t>
            </a:r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  <a:sym typeface="+mn-ea"/>
              </a:rPr>
              <a:t>pc</a:t>
            </a:r>
            <a:r>
              <a:rPr lang="en-US" altLang="zh-CN" dirty="0">
                <a:latin typeface="Consolas" panose="020B0609020204030204" pitchFamily="49" charset="0"/>
                <a:sym typeface="+mn-ea"/>
              </a:rPr>
              <a:t> = </a:t>
            </a:r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  <a:sym typeface="+mn-ea"/>
              </a:rPr>
              <a:t>monitor</a:t>
            </a:r>
            <a:endParaRPr lang="en-US" altLang="zh-CN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latin typeface="Consolas" panose="020B0609020204030204" pitchFamily="49" charset="0"/>
                <a:sym typeface="+mn-ea"/>
              </a:rPr>
              <a:t>   </a:t>
            </a:r>
            <a:r>
              <a:rPr lang="en-US" altLang="zh-CN" dirty="0" err="1">
                <a:latin typeface="Consolas" panose="020B0609020204030204" pitchFamily="49" charset="0"/>
                <a:sym typeface="+mn-ea"/>
              </a:rPr>
              <a:t>var</a:t>
            </a:r>
            <a:r>
              <a:rPr lang="en-US" altLang="zh-CN" dirty="0">
                <a:latin typeface="Consolas" panose="020B0609020204030204" pitchFamily="49" charset="0"/>
                <a:sym typeface="+mn-ea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  <a:sym typeface="+mn-ea"/>
              </a:rPr>
              <a:t>in,out,count:integer</a:t>
            </a:r>
            <a:r>
              <a:rPr lang="en-US" altLang="zh-CN" dirty="0">
                <a:latin typeface="Consolas" panose="020B0609020204030204" pitchFamily="49" charset="0"/>
                <a:sym typeface="+mn-ea"/>
              </a:rPr>
              <a:t>;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latin typeface="Consolas" panose="020B0609020204030204" pitchFamily="49" charset="0"/>
                <a:sym typeface="+mn-ea"/>
              </a:rPr>
              <a:t>       </a:t>
            </a:r>
            <a:r>
              <a:rPr lang="en-US" altLang="zh-CN" dirty="0" err="1">
                <a:latin typeface="Consolas" panose="020B0609020204030204" pitchFamily="49" charset="0"/>
                <a:sym typeface="+mn-ea"/>
              </a:rPr>
              <a:t>buffer:array</a:t>
            </a:r>
            <a:r>
              <a:rPr lang="en-US" altLang="zh-CN" dirty="0">
                <a:latin typeface="Consolas" panose="020B0609020204030204" pitchFamily="49" charset="0"/>
                <a:sym typeface="+mn-ea"/>
              </a:rPr>
              <a:t>[0,…,n-1] of item;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latin typeface="Consolas" panose="020B0609020204030204" pitchFamily="49" charset="0"/>
                <a:sym typeface="+mn-ea"/>
              </a:rPr>
              <a:t>       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  <a:sym typeface="+mn-ea"/>
              </a:rPr>
              <a:t>notfull,notempty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sym typeface="+mn-ea"/>
              </a:rPr>
              <a:t> : condition;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052820" y="2080260"/>
            <a:ext cx="6096000" cy="1861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latin typeface="Consolas" panose="020B0609020204030204" pitchFamily="49" charset="0"/>
                <a:sym typeface="+mn-ea"/>
              </a:rPr>
              <a:t>      procedure put(item)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latin typeface="Consolas" panose="020B0609020204030204" pitchFamily="49" charset="0"/>
                <a:sym typeface="+mn-ea"/>
              </a:rPr>
              <a:t>      	begin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sym typeface="+mn-ea"/>
              </a:rPr>
              <a:t>         if count&gt;=n then 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  <a:sym typeface="+mn-ea"/>
              </a:rPr>
              <a:t>notfull.wait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sym typeface="+mn-ea"/>
              </a:rPr>
              <a:t>;</a:t>
            </a:r>
            <a:endParaRPr lang="en-US" altLang="zh-CN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solidFill>
                  <a:srgbClr val="FF9900"/>
                </a:solidFill>
                <a:latin typeface="Consolas" panose="020B0609020204030204" pitchFamily="49" charset="0"/>
                <a:sym typeface="+mn-ea"/>
              </a:rPr>
              <a:t>         </a:t>
            </a:r>
            <a:r>
              <a:rPr lang="en-US" altLang="zh-CN" dirty="0">
                <a:solidFill>
                  <a:srgbClr val="3333FF"/>
                </a:solidFill>
                <a:latin typeface="Consolas" panose="020B0609020204030204" pitchFamily="49" charset="0"/>
                <a:sym typeface="+mn-ea"/>
              </a:rPr>
              <a:t>buffer[in]:=item;</a:t>
            </a:r>
            <a:endParaRPr lang="en-US" altLang="zh-CN" dirty="0">
              <a:solidFill>
                <a:srgbClr val="3333FF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solidFill>
                  <a:srgbClr val="3333FF"/>
                </a:solidFill>
                <a:latin typeface="Consolas" panose="020B0609020204030204" pitchFamily="49" charset="0"/>
                <a:sym typeface="+mn-ea"/>
              </a:rPr>
              <a:t>         in :=(in + 1) mod n;</a:t>
            </a:r>
            <a:endParaRPr lang="en-US" altLang="zh-CN" dirty="0">
              <a:solidFill>
                <a:srgbClr val="3333FF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solidFill>
                  <a:srgbClr val="3333FF"/>
                </a:solidFill>
                <a:latin typeface="Consolas" panose="020B0609020204030204" pitchFamily="49" charset="0"/>
                <a:sym typeface="+mn-ea"/>
              </a:rPr>
              <a:t>         count := count + 1;</a:t>
            </a:r>
            <a:endParaRPr lang="zh-CN" altLang="en-US" dirty="0">
              <a:solidFill>
                <a:srgbClr val="3333FF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zh-CN" altLang="en-US" dirty="0">
                <a:solidFill>
                  <a:srgbClr val="FF9900"/>
                </a:solidFill>
                <a:latin typeface="Consolas" panose="020B0609020204030204" pitchFamily="49" charset="0"/>
                <a:sym typeface="+mn-ea"/>
              </a:rPr>
              <a:t>        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sym typeface="+mn-ea"/>
              </a:rPr>
              <a:t>if 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  <a:sym typeface="+mn-ea"/>
              </a:rPr>
              <a:t>notempty.queue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sym typeface="+mn-ea"/>
              </a:rPr>
              <a:t> then 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  <a:sym typeface="+mn-ea"/>
              </a:rPr>
              <a:t>notempty.signal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sym typeface="+mn-ea"/>
              </a:rPr>
              <a:t>;</a:t>
            </a:r>
            <a:endParaRPr lang="en-US" altLang="zh-CN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solidFill>
                  <a:srgbClr val="FF9900"/>
                </a:solidFill>
                <a:latin typeface="Consolas" panose="020B0609020204030204" pitchFamily="49" charset="0"/>
                <a:sym typeface="+mn-ea"/>
              </a:rPr>
              <a:t>      	</a:t>
            </a:r>
            <a:r>
              <a:rPr lang="en-US" altLang="zh-CN" dirty="0">
                <a:latin typeface="Consolas" panose="020B0609020204030204" pitchFamily="49" charset="0"/>
                <a:sym typeface="+mn-ea"/>
              </a:rPr>
              <a:t>end;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539230" y="3888105"/>
            <a:ext cx="6096000" cy="1861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80000"/>
              </a:lnSpc>
              <a:buFontTx/>
              <a:buNone/>
            </a:pPr>
            <a:r>
              <a:rPr lang="zh-CN" altLang="en-US" dirty="0">
                <a:latin typeface="Consolas" panose="020B0609020204030204" pitchFamily="49" charset="0"/>
                <a:sym typeface="+mn-ea"/>
              </a:rPr>
              <a:t> </a:t>
            </a:r>
            <a:r>
              <a:rPr lang="zh-CN" altLang="en-US" dirty="0">
                <a:solidFill>
                  <a:srgbClr val="FFFF00"/>
                </a:solidFill>
                <a:latin typeface="Consolas" panose="020B0609020204030204" pitchFamily="49" charset="0"/>
                <a:sym typeface="+mn-ea"/>
              </a:rPr>
              <a:t> </a:t>
            </a:r>
            <a:r>
              <a:rPr lang="en-US" altLang="zh-CN" dirty="0">
                <a:latin typeface="Consolas" panose="020B0609020204030204" pitchFamily="49" charset="0"/>
                <a:sym typeface="+mn-ea"/>
              </a:rPr>
              <a:t>procedure  get(item)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latin typeface="Consolas" panose="020B0609020204030204" pitchFamily="49" charset="0"/>
                <a:sym typeface="+mn-ea"/>
              </a:rPr>
              <a:t>     begin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zh-CN" altLang="en-US" dirty="0">
                <a:solidFill>
                  <a:srgbClr val="3333FF"/>
                </a:solidFill>
                <a:latin typeface="Consolas" panose="020B0609020204030204" pitchFamily="49" charset="0"/>
                <a:sym typeface="+mn-ea"/>
              </a:rPr>
              <a:t>       </a:t>
            </a:r>
            <a:r>
              <a:rPr lang="en-US" altLang="zh-CN" dirty="0">
                <a:solidFill>
                  <a:srgbClr val="3333FF"/>
                </a:solidFill>
                <a:latin typeface="Consolas" panose="020B0609020204030204" pitchFamily="49" charset="0"/>
                <a:sym typeface="+mn-ea"/>
              </a:rPr>
              <a:t>if count&lt;=0 then </a:t>
            </a:r>
            <a:r>
              <a:rPr lang="en-US" altLang="zh-CN" dirty="0" err="1">
                <a:solidFill>
                  <a:srgbClr val="3333FF"/>
                </a:solidFill>
                <a:latin typeface="Consolas" panose="020B0609020204030204" pitchFamily="49" charset="0"/>
                <a:sym typeface="+mn-ea"/>
              </a:rPr>
              <a:t>notempty.wait</a:t>
            </a:r>
            <a:r>
              <a:rPr lang="en-US" altLang="zh-CN" dirty="0">
                <a:solidFill>
                  <a:srgbClr val="3333FF"/>
                </a:solidFill>
                <a:latin typeface="Consolas" panose="020B0609020204030204" pitchFamily="49" charset="0"/>
                <a:sym typeface="+mn-ea"/>
              </a:rPr>
              <a:t>;</a:t>
            </a:r>
            <a:endParaRPr lang="en-US" altLang="zh-CN" dirty="0">
              <a:solidFill>
                <a:srgbClr val="3333FF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solidFill>
                  <a:srgbClr val="FFFF00"/>
                </a:solidFill>
                <a:latin typeface="Consolas" panose="020B0609020204030204" pitchFamily="49" charset="0"/>
                <a:sym typeface="+mn-ea"/>
              </a:rPr>
              <a:t>       </a:t>
            </a:r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  <a:sym typeface="+mn-ea"/>
              </a:rPr>
              <a:t>item := buffer[out];</a:t>
            </a:r>
            <a:endParaRPr lang="en-US" altLang="zh-CN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  <a:sym typeface="+mn-ea"/>
              </a:rPr>
              <a:t>       out := (out + 1) mod n;</a:t>
            </a:r>
            <a:endParaRPr lang="en-US" altLang="zh-CN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  <a:sym typeface="+mn-ea"/>
              </a:rPr>
              <a:t>       count := count – 1;</a:t>
            </a:r>
            <a:endParaRPr lang="en-US" altLang="zh-CN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solidFill>
                  <a:srgbClr val="3333FF"/>
                </a:solidFill>
                <a:latin typeface="Consolas" panose="020B0609020204030204" pitchFamily="49" charset="0"/>
                <a:sym typeface="+mn-ea"/>
              </a:rPr>
              <a:t>       if </a:t>
            </a:r>
            <a:r>
              <a:rPr lang="en-US" altLang="zh-CN" dirty="0" err="1">
                <a:solidFill>
                  <a:srgbClr val="3333FF"/>
                </a:solidFill>
                <a:latin typeface="Consolas" panose="020B0609020204030204" pitchFamily="49" charset="0"/>
                <a:sym typeface="+mn-ea"/>
              </a:rPr>
              <a:t>notfull.queue</a:t>
            </a:r>
            <a:r>
              <a:rPr lang="en-US" altLang="zh-CN" dirty="0">
                <a:solidFill>
                  <a:srgbClr val="3333FF"/>
                </a:solidFill>
                <a:latin typeface="Consolas" panose="020B0609020204030204" pitchFamily="49" charset="0"/>
                <a:sym typeface="+mn-ea"/>
              </a:rPr>
              <a:t> then </a:t>
            </a:r>
            <a:r>
              <a:rPr lang="en-US" altLang="zh-CN" dirty="0" err="1">
                <a:solidFill>
                  <a:srgbClr val="3333FF"/>
                </a:solidFill>
                <a:latin typeface="Consolas" panose="020B0609020204030204" pitchFamily="49" charset="0"/>
                <a:sym typeface="+mn-ea"/>
              </a:rPr>
              <a:t>notfull.signal</a:t>
            </a:r>
            <a:r>
              <a:rPr lang="en-US" altLang="zh-CN" dirty="0">
                <a:solidFill>
                  <a:srgbClr val="3333FF"/>
                </a:solidFill>
                <a:latin typeface="Consolas" panose="020B0609020204030204" pitchFamily="49" charset="0"/>
                <a:sym typeface="+mn-ea"/>
              </a:rPr>
              <a:t>;</a:t>
            </a:r>
            <a:endParaRPr lang="en-US" altLang="zh-CN" dirty="0">
              <a:solidFill>
                <a:srgbClr val="3333FF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solidFill>
                  <a:srgbClr val="FFFF00"/>
                </a:solidFill>
                <a:latin typeface="Consolas" panose="020B0609020204030204" pitchFamily="49" charset="0"/>
                <a:sym typeface="+mn-ea"/>
              </a:rPr>
              <a:t>     </a:t>
            </a:r>
            <a:r>
              <a:rPr lang="en-US" altLang="zh-CN" dirty="0">
                <a:latin typeface="Consolas" panose="020B0609020204030204" pitchFamily="49" charset="0"/>
                <a:sym typeface="+mn-ea"/>
              </a:rPr>
              <a:t>end;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976620" y="5688330"/>
            <a:ext cx="6096000" cy="11969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latin typeface="Consolas" panose="020B0609020204030204" pitchFamily="49" charset="0"/>
                <a:sym typeface="+mn-ea"/>
              </a:rPr>
              <a:t>	begin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latin typeface="Consolas" panose="020B0609020204030204" pitchFamily="49" charset="0"/>
                <a:sym typeface="+mn-ea"/>
              </a:rPr>
              <a:t>         in := out := 0;  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latin typeface="Consolas" panose="020B0609020204030204" pitchFamily="49" charset="0"/>
                <a:sym typeface="+mn-ea"/>
              </a:rPr>
              <a:t>         count:=0;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latin typeface="Consolas" panose="020B0609020204030204" pitchFamily="49" charset="0"/>
                <a:sym typeface="+mn-ea"/>
              </a:rPr>
              <a:t>     	end;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latin typeface="Consolas" panose="020B0609020204030204" pitchFamily="49" charset="0"/>
                <a:sym typeface="+mn-ea"/>
              </a:rPr>
              <a:t>	end type;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43230" y="2688590"/>
            <a:ext cx="2724150" cy="2999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3333FF"/>
                </a:solidFill>
                <a:latin typeface="Consolas" panose="020B0609020204030204" pitchFamily="49" charset="0"/>
                <a:sym typeface="+mn-ea"/>
              </a:rPr>
              <a:t>生产者</a:t>
            </a:r>
            <a:endParaRPr lang="zh-CN" altLang="en-US" b="1" dirty="0">
              <a:solidFill>
                <a:srgbClr val="3333FF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dirty="0">
                <a:latin typeface="Consolas" panose="020B0609020204030204" pitchFamily="49" charset="0"/>
                <a:sym typeface="+mn-ea"/>
              </a:rPr>
              <a:t>begin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dirty="0">
                <a:latin typeface="Consolas" panose="020B0609020204030204" pitchFamily="49" charset="0"/>
                <a:sym typeface="+mn-ea"/>
              </a:rPr>
              <a:t>  repeat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zh-CN" altLang="en-US" dirty="0">
                <a:latin typeface="Consolas" panose="020B0609020204030204" pitchFamily="49" charset="0"/>
                <a:sym typeface="+mn-ea"/>
              </a:rPr>
              <a:t>    生产一个</a:t>
            </a:r>
            <a:r>
              <a:rPr lang="en-US" altLang="zh-CN" dirty="0">
                <a:latin typeface="Consolas" panose="020B0609020204030204" pitchFamily="49" charset="0"/>
                <a:sym typeface="+mn-ea"/>
              </a:rPr>
              <a:t>item;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dirty="0">
                <a:solidFill>
                  <a:srgbClr val="FF3300"/>
                </a:solidFill>
                <a:latin typeface="Consolas" panose="020B0609020204030204" pitchFamily="49" charset="0"/>
                <a:sym typeface="+mn-ea"/>
              </a:rPr>
              <a:t>    </a:t>
            </a:r>
            <a:r>
              <a:rPr lang="en-US" altLang="zh-CN" dirty="0" err="1">
                <a:solidFill>
                  <a:srgbClr val="C00000"/>
                </a:solidFill>
                <a:latin typeface="Consolas" panose="020B0609020204030204" pitchFamily="49" charset="0"/>
                <a:sym typeface="+mn-ea"/>
              </a:rPr>
              <a:t>pc.put</a:t>
            </a:r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  <a:sym typeface="+mn-ea"/>
              </a:rPr>
              <a:t> (item);</a:t>
            </a:r>
            <a:endParaRPr lang="en-US" altLang="zh-CN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dirty="0">
                <a:latin typeface="Consolas" panose="020B0609020204030204" pitchFamily="49" charset="0"/>
                <a:sym typeface="+mn-ea"/>
              </a:rPr>
              <a:t>  until false;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dirty="0">
                <a:latin typeface="Consolas" panose="020B0609020204030204" pitchFamily="49" charset="0"/>
                <a:sym typeface="+mn-ea"/>
              </a:rPr>
              <a:t>end;</a:t>
            </a:r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731000" y="1061720"/>
            <a:ext cx="5257165" cy="5796915"/>
          </a:xfrm>
          <a:prstGeom prst="rect">
            <a:avLst/>
          </a:prstGeom>
          <a:noFill/>
          <a:ln w="25400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200400" y="2642870"/>
            <a:ext cx="2931795" cy="2999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3333FF"/>
                </a:solidFill>
                <a:latin typeface="Consolas" panose="020B0609020204030204" pitchFamily="49" charset="0"/>
                <a:sym typeface="+mn-ea"/>
              </a:rPr>
              <a:t>消费者</a:t>
            </a:r>
            <a:endParaRPr lang="zh-CN" altLang="en-US" b="1" dirty="0">
              <a:solidFill>
                <a:srgbClr val="3333FF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dirty="0">
                <a:latin typeface="Consolas" panose="020B0609020204030204" pitchFamily="49" charset="0"/>
                <a:sym typeface="+mn-ea"/>
              </a:rPr>
              <a:t>begin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dirty="0">
                <a:latin typeface="Consolas" panose="020B0609020204030204" pitchFamily="49" charset="0"/>
                <a:sym typeface="+mn-ea"/>
              </a:rPr>
              <a:t>  repeat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dirty="0">
                <a:solidFill>
                  <a:srgbClr val="FF3300"/>
                </a:solidFill>
                <a:latin typeface="Consolas" panose="020B0609020204030204" pitchFamily="49" charset="0"/>
                <a:sym typeface="+mn-ea"/>
              </a:rPr>
              <a:t>    </a:t>
            </a:r>
            <a:r>
              <a:rPr lang="en-US" altLang="zh-CN" dirty="0" err="1">
                <a:solidFill>
                  <a:srgbClr val="C00000"/>
                </a:solidFill>
                <a:latin typeface="Consolas" panose="020B0609020204030204" pitchFamily="49" charset="0"/>
                <a:sym typeface="+mn-ea"/>
              </a:rPr>
              <a:t>pc.get</a:t>
            </a:r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  <a:sym typeface="+mn-ea"/>
              </a:rPr>
              <a:t>(item);</a:t>
            </a:r>
            <a:endParaRPr lang="en-US" altLang="zh-CN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zh-CN" altLang="en-US" dirty="0">
                <a:latin typeface="Consolas" panose="020B0609020204030204" pitchFamily="49" charset="0"/>
                <a:sym typeface="+mn-ea"/>
              </a:rPr>
              <a:t>    消费掉产品</a:t>
            </a:r>
            <a:r>
              <a:rPr lang="en-US" altLang="zh-CN" dirty="0">
                <a:latin typeface="Consolas" panose="020B0609020204030204" pitchFamily="49" charset="0"/>
                <a:sym typeface="+mn-ea"/>
              </a:rPr>
              <a:t>item;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dirty="0">
                <a:latin typeface="Consolas" panose="020B0609020204030204" pitchFamily="49" charset="0"/>
                <a:sym typeface="+mn-ea"/>
              </a:rPr>
              <a:t>  until false;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dirty="0">
                <a:latin typeface="Consolas" panose="020B0609020204030204" pitchFamily="49" charset="0"/>
                <a:sym typeface="+mn-ea"/>
              </a:rPr>
              <a:t>end;</a:t>
            </a:r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327660" y="2527300"/>
            <a:ext cx="5257165" cy="3404235"/>
          </a:xfrm>
          <a:prstGeom prst="rect">
            <a:avLst/>
          </a:prstGeom>
          <a:noFill/>
          <a:ln w="25400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2.5.2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哲学家进餐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问题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8815" y="1995170"/>
            <a:ext cx="6045200" cy="2193925"/>
          </a:xfrm>
        </p:spPr>
        <p:txBody>
          <a:bodyPr>
            <a:normAutofit fontScale="60000"/>
          </a:bodyPr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</a:rPr>
              <a:t>5</a:t>
            </a:r>
            <a:r>
              <a:rPr lang="zh-CN" altLang="en-US" sz="2800" dirty="0">
                <a:solidFill>
                  <a:schemeClr val="tx1"/>
                </a:solidFill>
              </a:rPr>
              <a:t>个哲学家共用一张圆形餐桌，</a:t>
            </a:r>
            <a:endParaRPr lang="zh-CN" altLang="en-US" sz="2800" dirty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tx1"/>
                </a:solidFill>
              </a:rPr>
              <a:t>桌子上放着</a:t>
            </a:r>
            <a:r>
              <a:rPr lang="en-US" altLang="zh-CN" sz="2800" dirty="0">
                <a:solidFill>
                  <a:schemeClr val="tx1"/>
                </a:solidFill>
              </a:rPr>
              <a:t>5</a:t>
            </a:r>
            <a:r>
              <a:rPr lang="zh-CN" altLang="en-US" sz="2800" dirty="0">
                <a:solidFill>
                  <a:schemeClr val="tx1"/>
                </a:solidFill>
              </a:rPr>
              <a:t>支筷子、</a:t>
            </a:r>
            <a:r>
              <a:rPr lang="en-US" altLang="zh-CN" sz="2800" dirty="0">
                <a:solidFill>
                  <a:schemeClr val="tx1"/>
                </a:solidFill>
              </a:rPr>
              <a:t>5</a:t>
            </a:r>
            <a:r>
              <a:rPr lang="zh-CN" altLang="en-US" sz="2800" dirty="0">
                <a:solidFill>
                  <a:schemeClr val="tx1"/>
                </a:solidFill>
              </a:rPr>
              <a:t>只碗。</a:t>
            </a:r>
            <a:endParaRPr lang="zh-CN" altLang="en-US" sz="2800" dirty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tx1"/>
                </a:solidFill>
              </a:rPr>
              <a:t>他们吃饭</a:t>
            </a:r>
            <a:r>
              <a:rPr lang="zh-CN" altLang="en-US" sz="2800" dirty="0">
                <a:solidFill>
                  <a:schemeClr val="tx1"/>
                </a:solidFill>
              </a:rPr>
              <a:t>和思考交替进行。</a:t>
            </a:r>
            <a:endParaRPr lang="zh-CN" altLang="en-US" sz="2800" dirty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tx1"/>
                </a:solidFill>
              </a:rPr>
              <a:t>吃饭时只能拿自己左右两侧的筷子，</a:t>
            </a:r>
            <a:endParaRPr lang="zh-CN" altLang="en-US" sz="2800" dirty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tx1"/>
                </a:solidFill>
              </a:rPr>
              <a:t>不吃时放下筷子进行思考，周而复始。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graphicFrame>
        <p:nvGraphicFramePr>
          <p:cNvPr id="12" name="图示 11"/>
          <p:cNvGraphicFramePr/>
          <p:nvPr/>
        </p:nvGraphicFramePr>
        <p:xfrm>
          <a:off x="5210175" y="1736725"/>
          <a:ext cx="1513840" cy="24523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pSp>
        <p:nvGrpSpPr>
          <p:cNvPr id="16" name="Group 32"/>
          <p:cNvGrpSpPr/>
          <p:nvPr/>
        </p:nvGrpSpPr>
        <p:grpSpPr bwMode="auto">
          <a:xfrm>
            <a:off x="7116612" y="1856353"/>
            <a:ext cx="4751388" cy="3810000"/>
            <a:chOff x="1292" y="0"/>
            <a:chExt cx="2993" cy="2400"/>
          </a:xfrm>
        </p:grpSpPr>
        <p:sp>
          <p:nvSpPr>
            <p:cNvPr id="17" name="Rectangle 27"/>
            <p:cNvSpPr>
              <a:spLocks noChangeArrowheads="1"/>
            </p:cNvSpPr>
            <p:nvPr/>
          </p:nvSpPr>
          <p:spPr bwMode="auto">
            <a:xfrm>
              <a:off x="2653" y="2160"/>
              <a:ext cx="288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sz="1800" b="1">
                  <a:latin typeface="Arial" panose="020B0604020202020204" pitchFamily="34" charset="0"/>
                </a:rPr>
                <a:t>3</a:t>
              </a:r>
              <a:endParaRPr kumimoji="0" lang="en-US" altLang="zh-CN" sz="1800" b="1">
                <a:latin typeface="Arial" panose="020B0604020202020204" pitchFamily="34" charset="0"/>
              </a:endParaRPr>
            </a:p>
          </p:txBody>
        </p:sp>
        <p:grpSp>
          <p:nvGrpSpPr>
            <p:cNvPr id="18" name="Group 31"/>
            <p:cNvGrpSpPr/>
            <p:nvPr/>
          </p:nvGrpSpPr>
          <p:grpSpPr bwMode="auto">
            <a:xfrm>
              <a:off x="1292" y="0"/>
              <a:ext cx="2993" cy="2281"/>
              <a:chOff x="1202" y="391"/>
              <a:chExt cx="2993" cy="2281"/>
            </a:xfrm>
          </p:grpSpPr>
          <p:pic>
            <p:nvPicPr>
              <p:cNvPr id="20" name="Picture 4"/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83" y="1111"/>
                <a:ext cx="624" cy="5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Picture 5"/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3" y="2023"/>
                <a:ext cx="624" cy="5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" name="Picture 6"/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1" y="2071"/>
                <a:ext cx="624" cy="5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" name="Picture 7"/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63" y="1111"/>
                <a:ext cx="624" cy="5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" name="Picture 8"/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23" y="487"/>
                <a:ext cx="624" cy="5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" name="Oval 9"/>
              <p:cNvSpPr>
                <a:spLocks noChangeArrowheads="1"/>
              </p:cNvSpPr>
              <p:nvPr/>
            </p:nvSpPr>
            <p:spPr bwMode="auto">
              <a:xfrm>
                <a:off x="2035" y="1015"/>
                <a:ext cx="1248" cy="1200"/>
              </a:xfrm>
              <a:prstGeom prst="ellipse">
                <a:avLst/>
              </a:prstGeom>
              <a:solidFill>
                <a:srgbClr val="800000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7" name="Line 10"/>
              <p:cNvSpPr>
                <a:spLocks noChangeShapeType="1"/>
              </p:cNvSpPr>
              <p:nvPr/>
            </p:nvSpPr>
            <p:spPr bwMode="auto">
              <a:xfrm>
                <a:off x="1987" y="967"/>
                <a:ext cx="384" cy="480"/>
              </a:xfrm>
              <a:prstGeom prst="line">
                <a:avLst/>
              </a:prstGeom>
              <a:noFill/>
              <a:ln w="5715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Line 11"/>
              <p:cNvSpPr>
                <a:spLocks noChangeShapeType="1"/>
              </p:cNvSpPr>
              <p:nvPr/>
            </p:nvSpPr>
            <p:spPr bwMode="auto">
              <a:xfrm flipV="1">
                <a:off x="1747" y="1783"/>
                <a:ext cx="576" cy="96"/>
              </a:xfrm>
              <a:prstGeom prst="line">
                <a:avLst/>
              </a:prstGeom>
              <a:noFill/>
              <a:ln w="5715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Line 12"/>
              <p:cNvSpPr>
                <a:spLocks noChangeShapeType="1"/>
              </p:cNvSpPr>
              <p:nvPr/>
            </p:nvSpPr>
            <p:spPr bwMode="auto">
              <a:xfrm>
                <a:off x="2995" y="1639"/>
                <a:ext cx="528" cy="288"/>
              </a:xfrm>
              <a:prstGeom prst="line">
                <a:avLst/>
              </a:prstGeom>
              <a:noFill/>
              <a:ln w="5715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" name="Line 13"/>
              <p:cNvSpPr>
                <a:spLocks noChangeShapeType="1"/>
              </p:cNvSpPr>
              <p:nvPr/>
            </p:nvSpPr>
            <p:spPr bwMode="auto">
              <a:xfrm>
                <a:off x="2707" y="1975"/>
                <a:ext cx="48" cy="480"/>
              </a:xfrm>
              <a:prstGeom prst="line">
                <a:avLst/>
              </a:prstGeom>
              <a:noFill/>
              <a:ln w="5715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Line 14"/>
              <p:cNvSpPr>
                <a:spLocks noChangeShapeType="1"/>
              </p:cNvSpPr>
              <p:nvPr/>
            </p:nvSpPr>
            <p:spPr bwMode="auto">
              <a:xfrm flipH="1">
                <a:off x="2899" y="919"/>
                <a:ext cx="384" cy="384"/>
              </a:xfrm>
              <a:prstGeom prst="line">
                <a:avLst/>
              </a:prstGeom>
              <a:noFill/>
              <a:ln w="5715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Rectangle 15"/>
              <p:cNvSpPr>
                <a:spLocks noChangeArrowheads="1"/>
              </p:cNvSpPr>
              <p:nvPr/>
            </p:nvSpPr>
            <p:spPr bwMode="auto">
              <a:xfrm>
                <a:off x="2563" y="1111"/>
                <a:ext cx="144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3" name="Rectangle 16"/>
              <p:cNvSpPr>
                <a:spLocks noChangeArrowheads="1"/>
              </p:cNvSpPr>
              <p:nvPr/>
            </p:nvSpPr>
            <p:spPr bwMode="auto">
              <a:xfrm>
                <a:off x="2179" y="1495"/>
                <a:ext cx="144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4" name="Rectangle 17"/>
              <p:cNvSpPr>
                <a:spLocks noChangeArrowheads="1"/>
              </p:cNvSpPr>
              <p:nvPr/>
            </p:nvSpPr>
            <p:spPr bwMode="auto">
              <a:xfrm>
                <a:off x="2371" y="1927"/>
                <a:ext cx="144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5" name="Rectangle 18"/>
              <p:cNvSpPr>
                <a:spLocks noChangeArrowheads="1"/>
              </p:cNvSpPr>
              <p:nvPr/>
            </p:nvSpPr>
            <p:spPr bwMode="auto">
              <a:xfrm>
                <a:off x="2851" y="1831"/>
                <a:ext cx="144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7" name="Rectangle 19"/>
              <p:cNvSpPr>
                <a:spLocks noChangeArrowheads="1"/>
              </p:cNvSpPr>
              <p:nvPr/>
            </p:nvSpPr>
            <p:spPr bwMode="auto">
              <a:xfrm>
                <a:off x="2995" y="1399"/>
                <a:ext cx="144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8" name="Rectangle 20"/>
              <p:cNvSpPr>
                <a:spLocks noChangeArrowheads="1"/>
              </p:cNvSpPr>
              <p:nvPr/>
            </p:nvSpPr>
            <p:spPr bwMode="auto">
              <a:xfrm>
                <a:off x="2947" y="391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1800" b="1">
                    <a:latin typeface="Arial" panose="020B0604020202020204" pitchFamily="34" charset="0"/>
                  </a:rPr>
                  <a:t>0</a:t>
                </a:r>
                <a:endParaRPr kumimoji="0" lang="en-US" altLang="zh-CN" sz="1800" b="1">
                  <a:latin typeface="Arial" panose="020B0604020202020204" pitchFamily="34" charset="0"/>
                </a:endParaRPr>
              </a:p>
            </p:txBody>
          </p:sp>
          <p:sp>
            <p:nvSpPr>
              <p:cNvPr id="39" name="Rectangle 21"/>
              <p:cNvSpPr>
                <a:spLocks noChangeArrowheads="1"/>
              </p:cNvSpPr>
              <p:nvPr/>
            </p:nvSpPr>
            <p:spPr bwMode="auto">
              <a:xfrm>
                <a:off x="3907" y="1063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1800" b="1">
                    <a:latin typeface="Arial" panose="020B0604020202020204" pitchFamily="34" charset="0"/>
                  </a:rPr>
                  <a:t>4</a:t>
                </a:r>
                <a:endParaRPr kumimoji="0" lang="en-US" altLang="zh-CN" sz="1800" b="1">
                  <a:latin typeface="Arial" panose="020B0604020202020204" pitchFamily="34" charset="0"/>
                </a:endParaRPr>
              </a:p>
            </p:txBody>
          </p:sp>
          <p:sp>
            <p:nvSpPr>
              <p:cNvPr id="40" name="Rectangle 22"/>
              <p:cNvSpPr>
                <a:spLocks noChangeArrowheads="1"/>
              </p:cNvSpPr>
              <p:nvPr/>
            </p:nvSpPr>
            <p:spPr bwMode="auto">
              <a:xfrm>
                <a:off x="3715" y="2263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1800" b="1">
                    <a:latin typeface="Arial" panose="020B0604020202020204" pitchFamily="34" charset="0"/>
                  </a:rPr>
                  <a:t>3</a:t>
                </a:r>
                <a:endParaRPr kumimoji="0" lang="en-US" altLang="zh-CN" sz="1800" b="1">
                  <a:latin typeface="Arial" panose="020B0604020202020204" pitchFamily="34" charset="0"/>
                </a:endParaRPr>
              </a:p>
            </p:txBody>
          </p:sp>
          <p:sp>
            <p:nvSpPr>
              <p:cNvPr id="41" name="Rectangle 23"/>
              <p:cNvSpPr>
                <a:spLocks noChangeArrowheads="1"/>
              </p:cNvSpPr>
              <p:nvPr/>
            </p:nvSpPr>
            <p:spPr bwMode="auto">
              <a:xfrm>
                <a:off x="1383" y="2432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1800" b="1">
                    <a:latin typeface="Arial" panose="020B0604020202020204" pitchFamily="34" charset="0"/>
                  </a:rPr>
                  <a:t>2</a:t>
                </a:r>
                <a:endParaRPr kumimoji="0" lang="en-US" altLang="zh-CN" sz="1800" b="1">
                  <a:latin typeface="Arial" panose="020B0604020202020204" pitchFamily="34" charset="0"/>
                </a:endParaRPr>
              </a:p>
            </p:txBody>
          </p:sp>
          <p:sp>
            <p:nvSpPr>
              <p:cNvPr id="42" name="Rectangle 24"/>
              <p:cNvSpPr>
                <a:spLocks noChangeArrowheads="1"/>
              </p:cNvSpPr>
              <p:nvPr/>
            </p:nvSpPr>
            <p:spPr bwMode="auto">
              <a:xfrm>
                <a:off x="1202" y="906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1800" b="1">
                    <a:latin typeface="Arial" panose="020B0604020202020204" pitchFamily="34" charset="0"/>
                  </a:rPr>
                  <a:t>1</a:t>
                </a:r>
                <a:endParaRPr kumimoji="0" lang="en-US" altLang="zh-CN" sz="1800" b="1">
                  <a:latin typeface="Arial" panose="020B0604020202020204" pitchFamily="34" charset="0"/>
                </a:endParaRPr>
              </a:p>
            </p:txBody>
          </p:sp>
          <p:sp>
            <p:nvSpPr>
              <p:cNvPr id="43" name="Rectangle 25"/>
              <p:cNvSpPr>
                <a:spLocks noChangeArrowheads="1"/>
              </p:cNvSpPr>
              <p:nvPr/>
            </p:nvSpPr>
            <p:spPr bwMode="auto">
              <a:xfrm>
                <a:off x="3331" y="775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1800" b="1">
                    <a:latin typeface="Arial" panose="020B0604020202020204" pitchFamily="34" charset="0"/>
                  </a:rPr>
                  <a:t>0</a:t>
                </a:r>
                <a:endParaRPr kumimoji="0" lang="en-US" altLang="zh-CN" sz="1800" b="1">
                  <a:latin typeface="Arial" panose="020B0604020202020204" pitchFamily="34" charset="0"/>
                </a:endParaRPr>
              </a:p>
            </p:txBody>
          </p:sp>
          <p:sp>
            <p:nvSpPr>
              <p:cNvPr id="44" name="Rectangle 26"/>
              <p:cNvSpPr>
                <a:spLocks noChangeArrowheads="1"/>
              </p:cNvSpPr>
              <p:nvPr/>
            </p:nvSpPr>
            <p:spPr bwMode="auto">
              <a:xfrm>
                <a:off x="3619" y="1735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1800" b="1">
                    <a:latin typeface="Arial" panose="020B0604020202020204" pitchFamily="34" charset="0"/>
                  </a:rPr>
                  <a:t>4</a:t>
                </a:r>
                <a:endParaRPr kumimoji="0" lang="en-US" altLang="zh-CN" sz="1800" b="1">
                  <a:latin typeface="Arial" panose="020B0604020202020204" pitchFamily="34" charset="0"/>
                </a:endParaRPr>
              </a:p>
            </p:txBody>
          </p:sp>
          <p:sp>
            <p:nvSpPr>
              <p:cNvPr id="45" name="Rectangle 28"/>
              <p:cNvSpPr>
                <a:spLocks noChangeArrowheads="1"/>
              </p:cNvSpPr>
              <p:nvPr/>
            </p:nvSpPr>
            <p:spPr bwMode="auto">
              <a:xfrm>
                <a:off x="1411" y="1831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1800" b="1">
                    <a:latin typeface="Arial" panose="020B0604020202020204" pitchFamily="34" charset="0"/>
                  </a:rPr>
                  <a:t>2</a:t>
                </a:r>
                <a:endParaRPr kumimoji="0" lang="en-US" altLang="zh-CN" sz="1800" b="1">
                  <a:latin typeface="Arial" panose="020B0604020202020204" pitchFamily="34" charset="0"/>
                </a:endParaRPr>
              </a:p>
            </p:txBody>
          </p:sp>
          <p:sp>
            <p:nvSpPr>
              <p:cNvPr id="46" name="Rectangle 29"/>
              <p:cNvSpPr>
                <a:spLocks noChangeArrowheads="1"/>
              </p:cNvSpPr>
              <p:nvPr/>
            </p:nvSpPr>
            <p:spPr bwMode="auto">
              <a:xfrm>
                <a:off x="1747" y="679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1800" b="1">
                    <a:latin typeface="Arial" panose="020B0604020202020204" pitchFamily="34" charset="0"/>
                  </a:rPr>
                  <a:t>1</a:t>
                </a:r>
                <a:endParaRPr kumimoji="0" lang="en-US" altLang="zh-CN" sz="1800" b="1">
                  <a:latin typeface="Arial" panose="020B0604020202020204" pitchFamily="34" charset="0"/>
                </a:endParaRPr>
              </a:p>
            </p:txBody>
          </p:sp>
        </p:grpSp>
      </p:grp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1A293E2-85D3-42EA-B0D2-A2B9CD8150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graphicEl>
                                              <a:dgm id="{D1A293E2-85D3-42EA-B0D2-A2B9CD8150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96799C25-0D36-4CE6-B75E-5AF39ACAF7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graphicEl>
                                              <a:dgm id="{96799C25-0D36-4CE6-B75E-5AF39ACAF7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 uiExpand="1">
        <p:bldSub>
          <a:bldDgm bld="lvl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前情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回顾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graphicFrame>
        <p:nvGraphicFramePr>
          <p:cNvPr id="18" name="内容占位符 17"/>
          <p:cNvGraphicFramePr>
            <a:graphicFrameLocks noGrp="1"/>
          </p:cNvGraphicFramePr>
          <p:nvPr>
            <p:ph idx="1"/>
          </p:nvPr>
        </p:nvGraphicFramePr>
        <p:xfrm>
          <a:off x="2755900" y="1950113"/>
          <a:ext cx="7989888" cy="4397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  <p:custDataLst>
      <p:tags r:id="rId6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2.5.2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哲学家进餐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问题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8815" y="1995170"/>
            <a:ext cx="6045200" cy="2193925"/>
          </a:xfrm>
        </p:spPr>
        <p:txBody>
          <a:bodyPr>
            <a:normAutofit fontScale="60000"/>
          </a:bodyPr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</a:rPr>
              <a:t>5</a:t>
            </a:r>
            <a:r>
              <a:rPr lang="zh-CN" altLang="en-US" sz="2800" dirty="0">
                <a:solidFill>
                  <a:schemeClr val="tx1"/>
                </a:solidFill>
              </a:rPr>
              <a:t>个哲学家共用一张圆形餐桌，</a:t>
            </a:r>
            <a:endParaRPr lang="zh-CN" altLang="en-US" sz="2800" dirty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tx1"/>
                </a:solidFill>
              </a:rPr>
              <a:t>桌子上放着</a:t>
            </a:r>
            <a:r>
              <a:rPr lang="en-US" altLang="zh-CN" sz="2800" dirty="0">
                <a:solidFill>
                  <a:schemeClr val="tx1"/>
                </a:solidFill>
              </a:rPr>
              <a:t>5</a:t>
            </a:r>
            <a:r>
              <a:rPr lang="zh-CN" altLang="en-US" sz="2800" dirty="0">
                <a:solidFill>
                  <a:schemeClr val="tx1"/>
                </a:solidFill>
              </a:rPr>
              <a:t>支筷子、</a:t>
            </a:r>
            <a:r>
              <a:rPr lang="en-US" altLang="zh-CN" sz="2800" dirty="0">
                <a:solidFill>
                  <a:schemeClr val="tx1"/>
                </a:solidFill>
              </a:rPr>
              <a:t>5</a:t>
            </a:r>
            <a:r>
              <a:rPr lang="zh-CN" altLang="en-US" sz="2800" dirty="0">
                <a:solidFill>
                  <a:schemeClr val="tx1"/>
                </a:solidFill>
              </a:rPr>
              <a:t>只碗。</a:t>
            </a:r>
            <a:endParaRPr lang="zh-CN" altLang="en-US" sz="2800" dirty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tx1"/>
                </a:solidFill>
              </a:rPr>
              <a:t>他们吃饭</a:t>
            </a:r>
            <a:r>
              <a:rPr lang="zh-CN" altLang="en-US" sz="2800" dirty="0">
                <a:solidFill>
                  <a:schemeClr val="tx1"/>
                </a:solidFill>
              </a:rPr>
              <a:t>和思考交替进行。</a:t>
            </a:r>
            <a:endParaRPr lang="zh-CN" altLang="en-US" sz="2800" dirty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tx1"/>
                </a:solidFill>
              </a:rPr>
              <a:t>吃饭时只能拿自己左右两侧的筷子，</a:t>
            </a:r>
            <a:endParaRPr lang="zh-CN" altLang="en-US" sz="2800" dirty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tx1"/>
                </a:solidFill>
              </a:rPr>
              <a:t>不吃时放下筷子进行思考，周而复始。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graphicFrame>
        <p:nvGraphicFramePr>
          <p:cNvPr id="12" name="图示 11"/>
          <p:cNvGraphicFramePr/>
          <p:nvPr/>
        </p:nvGraphicFramePr>
        <p:xfrm>
          <a:off x="5210175" y="1736725"/>
          <a:ext cx="1513840" cy="24523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pSp>
        <p:nvGrpSpPr>
          <p:cNvPr id="16" name="Group 32"/>
          <p:cNvGrpSpPr/>
          <p:nvPr/>
        </p:nvGrpSpPr>
        <p:grpSpPr bwMode="auto">
          <a:xfrm>
            <a:off x="7116612" y="1856353"/>
            <a:ext cx="4751388" cy="3810000"/>
            <a:chOff x="1292" y="0"/>
            <a:chExt cx="2993" cy="2400"/>
          </a:xfrm>
        </p:grpSpPr>
        <p:sp>
          <p:nvSpPr>
            <p:cNvPr id="17" name="Rectangle 27"/>
            <p:cNvSpPr>
              <a:spLocks noChangeArrowheads="1"/>
            </p:cNvSpPr>
            <p:nvPr/>
          </p:nvSpPr>
          <p:spPr bwMode="auto">
            <a:xfrm>
              <a:off x="2653" y="2160"/>
              <a:ext cx="288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sz="1800" b="1">
                  <a:latin typeface="Arial" panose="020B0604020202020204" pitchFamily="34" charset="0"/>
                </a:rPr>
                <a:t>3</a:t>
              </a:r>
              <a:endParaRPr kumimoji="0" lang="en-US" altLang="zh-CN" sz="1800" b="1">
                <a:latin typeface="Arial" panose="020B0604020202020204" pitchFamily="34" charset="0"/>
              </a:endParaRPr>
            </a:p>
          </p:txBody>
        </p:sp>
        <p:grpSp>
          <p:nvGrpSpPr>
            <p:cNvPr id="18" name="Group 31"/>
            <p:cNvGrpSpPr/>
            <p:nvPr/>
          </p:nvGrpSpPr>
          <p:grpSpPr bwMode="auto">
            <a:xfrm>
              <a:off x="1292" y="0"/>
              <a:ext cx="2993" cy="2281"/>
              <a:chOff x="1202" y="391"/>
              <a:chExt cx="2993" cy="2281"/>
            </a:xfrm>
          </p:grpSpPr>
          <p:pic>
            <p:nvPicPr>
              <p:cNvPr id="20" name="Picture 4"/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83" y="1111"/>
                <a:ext cx="624" cy="5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Picture 5"/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3" y="2023"/>
                <a:ext cx="624" cy="5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" name="Picture 6"/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1" y="2071"/>
                <a:ext cx="624" cy="5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" name="Picture 7"/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63" y="1111"/>
                <a:ext cx="624" cy="5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" name="Picture 8"/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23" y="487"/>
                <a:ext cx="624" cy="5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" name="Oval 9"/>
              <p:cNvSpPr>
                <a:spLocks noChangeArrowheads="1"/>
              </p:cNvSpPr>
              <p:nvPr/>
            </p:nvSpPr>
            <p:spPr bwMode="auto">
              <a:xfrm>
                <a:off x="2035" y="1015"/>
                <a:ext cx="1248" cy="1200"/>
              </a:xfrm>
              <a:prstGeom prst="ellipse">
                <a:avLst/>
              </a:prstGeom>
              <a:solidFill>
                <a:srgbClr val="800000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7" name="Line 10"/>
              <p:cNvSpPr>
                <a:spLocks noChangeShapeType="1"/>
              </p:cNvSpPr>
              <p:nvPr/>
            </p:nvSpPr>
            <p:spPr bwMode="auto">
              <a:xfrm>
                <a:off x="1987" y="967"/>
                <a:ext cx="384" cy="480"/>
              </a:xfrm>
              <a:prstGeom prst="line">
                <a:avLst/>
              </a:prstGeom>
              <a:noFill/>
              <a:ln w="5715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Line 11"/>
              <p:cNvSpPr>
                <a:spLocks noChangeShapeType="1"/>
              </p:cNvSpPr>
              <p:nvPr/>
            </p:nvSpPr>
            <p:spPr bwMode="auto">
              <a:xfrm flipV="1">
                <a:off x="1747" y="1783"/>
                <a:ext cx="576" cy="96"/>
              </a:xfrm>
              <a:prstGeom prst="line">
                <a:avLst/>
              </a:prstGeom>
              <a:noFill/>
              <a:ln w="5715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Line 12"/>
              <p:cNvSpPr>
                <a:spLocks noChangeShapeType="1"/>
              </p:cNvSpPr>
              <p:nvPr/>
            </p:nvSpPr>
            <p:spPr bwMode="auto">
              <a:xfrm>
                <a:off x="2995" y="1639"/>
                <a:ext cx="528" cy="288"/>
              </a:xfrm>
              <a:prstGeom prst="line">
                <a:avLst/>
              </a:prstGeom>
              <a:noFill/>
              <a:ln w="5715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" name="Line 13"/>
              <p:cNvSpPr>
                <a:spLocks noChangeShapeType="1"/>
              </p:cNvSpPr>
              <p:nvPr/>
            </p:nvSpPr>
            <p:spPr bwMode="auto">
              <a:xfrm>
                <a:off x="2707" y="1975"/>
                <a:ext cx="48" cy="480"/>
              </a:xfrm>
              <a:prstGeom prst="line">
                <a:avLst/>
              </a:prstGeom>
              <a:noFill/>
              <a:ln w="5715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Line 14"/>
              <p:cNvSpPr>
                <a:spLocks noChangeShapeType="1"/>
              </p:cNvSpPr>
              <p:nvPr/>
            </p:nvSpPr>
            <p:spPr bwMode="auto">
              <a:xfrm flipH="1">
                <a:off x="2899" y="919"/>
                <a:ext cx="384" cy="384"/>
              </a:xfrm>
              <a:prstGeom prst="line">
                <a:avLst/>
              </a:prstGeom>
              <a:noFill/>
              <a:ln w="5715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Rectangle 15"/>
              <p:cNvSpPr>
                <a:spLocks noChangeArrowheads="1"/>
              </p:cNvSpPr>
              <p:nvPr/>
            </p:nvSpPr>
            <p:spPr bwMode="auto">
              <a:xfrm>
                <a:off x="2563" y="1111"/>
                <a:ext cx="144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3" name="Rectangle 16"/>
              <p:cNvSpPr>
                <a:spLocks noChangeArrowheads="1"/>
              </p:cNvSpPr>
              <p:nvPr/>
            </p:nvSpPr>
            <p:spPr bwMode="auto">
              <a:xfrm>
                <a:off x="2179" y="1495"/>
                <a:ext cx="144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4" name="Rectangle 17"/>
              <p:cNvSpPr>
                <a:spLocks noChangeArrowheads="1"/>
              </p:cNvSpPr>
              <p:nvPr/>
            </p:nvSpPr>
            <p:spPr bwMode="auto">
              <a:xfrm>
                <a:off x="2371" y="1927"/>
                <a:ext cx="144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5" name="Rectangle 18"/>
              <p:cNvSpPr>
                <a:spLocks noChangeArrowheads="1"/>
              </p:cNvSpPr>
              <p:nvPr/>
            </p:nvSpPr>
            <p:spPr bwMode="auto">
              <a:xfrm>
                <a:off x="2851" y="1831"/>
                <a:ext cx="144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7" name="Rectangle 19"/>
              <p:cNvSpPr>
                <a:spLocks noChangeArrowheads="1"/>
              </p:cNvSpPr>
              <p:nvPr/>
            </p:nvSpPr>
            <p:spPr bwMode="auto">
              <a:xfrm>
                <a:off x="2995" y="1399"/>
                <a:ext cx="144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8" name="Rectangle 20"/>
              <p:cNvSpPr>
                <a:spLocks noChangeArrowheads="1"/>
              </p:cNvSpPr>
              <p:nvPr/>
            </p:nvSpPr>
            <p:spPr bwMode="auto">
              <a:xfrm>
                <a:off x="2947" y="391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1800" b="1">
                    <a:latin typeface="Arial" panose="020B0604020202020204" pitchFamily="34" charset="0"/>
                  </a:rPr>
                  <a:t>0</a:t>
                </a:r>
                <a:endParaRPr kumimoji="0" lang="en-US" altLang="zh-CN" sz="1800" b="1">
                  <a:latin typeface="Arial" panose="020B0604020202020204" pitchFamily="34" charset="0"/>
                </a:endParaRPr>
              </a:p>
            </p:txBody>
          </p:sp>
          <p:sp>
            <p:nvSpPr>
              <p:cNvPr id="39" name="Rectangle 21"/>
              <p:cNvSpPr>
                <a:spLocks noChangeArrowheads="1"/>
              </p:cNvSpPr>
              <p:nvPr/>
            </p:nvSpPr>
            <p:spPr bwMode="auto">
              <a:xfrm>
                <a:off x="3907" y="1063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1800" b="1">
                    <a:latin typeface="Arial" panose="020B0604020202020204" pitchFamily="34" charset="0"/>
                  </a:rPr>
                  <a:t>4</a:t>
                </a:r>
                <a:endParaRPr kumimoji="0" lang="en-US" altLang="zh-CN" sz="1800" b="1">
                  <a:latin typeface="Arial" panose="020B0604020202020204" pitchFamily="34" charset="0"/>
                </a:endParaRPr>
              </a:p>
            </p:txBody>
          </p:sp>
          <p:sp>
            <p:nvSpPr>
              <p:cNvPr id="40" name="Rectangle 22"/>
              <p:cNvSpPr>
                <a:spLocks noChangeArrowheads="1"/>
              </p:cNvSpPr>
              <p:nvPr/>
            </p:nvSpPr>
            <p:spPr bwMode="auto">
              <a:xfrm>
                <a:off x="3715" y="2263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1800" b="1">
                    <a:latin typeface="Arial" panose="020B0604020202020204" pitchFamily="34" charset="0"/>
                  </a:rPr>
                  <a:t>3</a:t>
                </a:r>
                <a:endParaRPr kumimoji="0" lang="en-US" altLang="zh-CN" sz="1800" b="1">
                  <a:latin typeface="Arial" panose="020B0604020202020204" pitchFamily="34" charset="0"/>
                </a:endParaRPr>
              </a:p>
            </p:txBody>
          </p:sp>
          <p:sp>
            <p:nvSpPr>
              <p:cNvPr id="41" name="Rectangle 23"/>
              <p:cNvSpPr>
                <a:spLocks noChangeArrowheads="1"/>
              </p:cNvSpPr>
              <p:nvPr/>
            </p:nvSpPr>
            <p:spPr bwMode="auto">
              <a:xfrm>
                <a:off x="1383" y="2432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1800" b="1">
                    <a:latin typeface="Arial" panose="020B0604020202020204" pitchFamily="34" charset="0"/>
                  </a:rPr>
                  <a:t>2</a:t>
                </a:r>
                <a:endParaRPr kumimoji="0" lang="en-US" altLang="zh-CN" sz="1800" b="1">
                  <a:latin typeface="Arial" panose="020B0604020202020204" pitchFamily="34" charset="0"/>
                </a:endParaRPr>
              </a:p>
            </p:txBody>
          </p:sp>
          <p:sp>
            <p:nvSpPr>
              <p:cNvPr id="42" name="Rectangle 24"/>
              <p:cNvSpPr>
                <a:spLocks noChangeArrowheads="1"/>
              </p:cNvSpPr>
              <p:nvPr/>
            </p:nvSpPr>
            <p:spPr bwMode="auto">
              <a:xfrm>
                <a:off x="1202" y="906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1800" b="1">
                    <a:latin typeface="Arial" panose="020B0604020202020204" pitchFamily="34" charset="0"/>
                  </a:rPr>
                  <a:t>1</a:t>
                </a:r>
                <a:endParaRPr kumimoji="0" lang="en-US" altLang="zh-CN" sz="1800" b="1">
                  <a:latin typeface="Arial" panose="020B0604020202020204" pitchFamily="34" charset="0"/>
                </a:endParaRPr>
              </a:p>
            </p:txBody>
          </p:sp>
          <p:sp>
            <p:nvSpPr>
              <p:cNvPr id="43" name="Rectangle 25"/>
              <p:cNvSpPr>
                <a:spLocks noChangeArrowheads="1"/>
              </p:cNvSpPr>
              <p:nvPr/>
            </p:nvSpPr>
            <p:spPr bwMode="auto">
              <a:xfrm>
                <a:off x="3331" y="775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1800" b="1">
                    <a:latin typeface="Arial" panose="020B0604020202020204" pitchFamily="34" charset="0"/>
                  </a:rPr>
                  <a:t>0</a:t>
                </a:r>
                <a:endParaRPr kumimoji="0" lang="en-US" altLang="zh-CN" sz="1800" b="1">
                  <a:latin typeface="Arial" panose="020B0604020202020204" pitchFamily="34" charset="0"/>
                </a:endParaRPr>
              </a:p>
            </p:txBody>
          </p:sp>
          <p:sp>
            <p:nvSpPr>
              <p:cNvPr id="44" name="Rectangle 26"/>
              <p:cNvSpPr>
                <a:spLocks noChangeArrowheads="1"/>
              </p:cNvSpPr>
              <p:nvPr/>
            </p:nvSpPr>
            <p:spPr bwMode="auto">
              <a:xfrm>
                <a:off x="3619" y="1735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1800" b="1">
                    <a:latin typeface="Arial" panose="020B0604020202020204" pitchFamily="34" charset="0"/>
                  </a:rPr>
                  <a:t>4</a:t>
                </a:r>
                <a:endParaRPr kumimoji="0" lang="en-US" altLang="zh-CN" sz="1800" b="1">
                  <a:latin typeface="Arial" panose="020B0604020202020204" pitchFamily="34" charset="0"/>
                </a:endParaRPr>
              </a:p>
            </p:txBody>
          </p:sp>
          <p:sp>
            <p:nvSpPr>
              <p:cNvPr id="45" name="Rectangle 28"/>
              <p:cNvSpPr>
                <a:spLocks noChangeArrowheads="1"/>
              </p:cNvSpPr>
              <p:nvPr/>
            </p:nvSpPr>
            <p:spPr bwMode="auto">
              <a:xfrm>
                <a:off x="1411" y="1831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1800" b="1">
                    <a:latin typeface="Arial" panose="020B0604020202020204" pitchFamily="34" charset="0"/>
                  </a:rPr>
                  <a:t>2</a:t>
                </a:r>
                <a:endParaRPr kumimoji="0" lang="en-US" altLang="zh-CN" sz="1800" b="1">
                  <a:latin typeface="Arial" panose="020B0604020202020204" pitchFamily="34" charset="0"/>
                </a:endParaRPr>
              </a:p>
            </p:txBody>
          </p:sp>
          <p:sp>
            <p:nvSpPr>
              <p:cNvPr id="46" name="Rectangle 29"/>
              <p:cNvSpPr>
                <a:spLocks noChangeArrowheads="1"/>
              </p:cNvSpPr>
              <p:nvPr/>
            </p:nvSpPr>
            <p:spPr bwMode="auto">
              <a:xfrm>
                <a:off x="1747" y="679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1800" b="1">
                    <a:latin typeface="Arial" panose="020B0604020202020204" pitchFamily="34" charset="0"/>
                  </a:rPr>
                  <a:t>1</a:t>
                </a:r>
                <a:endParaRPr kumimoji="0" lang="en-US" altLang="zh-CN" sz="1800" b="1"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47" name="文本框 46"/>
          <p:cNvSpPr txBox="1"/>
          <p:nvPr/>
        </p:nvSpPr>
        <p:spPr>
          <a:xfrm>
            <a:off x="1130300" y="4583430"/>
            <a:ext cx="4489450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sym typeface="+mn-ea"/>
              </a:rPr>
              <a:t>筷子是共用的</a:t>
            </a:r>
            <a:r>
              <a:rPr lang="zh-CN" altLang="en-US" dirty="0">
                <a:sym typeface="+mn-ea"/>
              </a:rPr>
              <a:t>。身边有任何一个人吃饭，自己就没法吃 (因为缺少筷子)</a:t>
            </a:r>
            <a:endParaRPr lang="zh-CN" altLang="en-US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所以，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每根筷子都是临界资源 </a:t>
            </a:r>
            <a:r>
              <a:rPr lang="zh-CN" altLang="en-US" dirty="0">
                <a:sym typeface="+mn-ea"/>
              </a:rPr>
              <a:t>（在一段时间内只允许一位哲学家使用）</a:t>
            </a:r>
            <a:endParaRPr lang="zh-CN" altLang="en-US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因此，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可以为每根筷子设置一个信号量</a:t>
            </a:r>
            <a:r>
              <a:rPr lang="zh-CN" altLang="en-US" dirty="0">
                <a:sym typeface="+mn-ea"/>
              </a:rPr>
              <a:t>（以实现对筷子的互斥使用）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  <p:bldLst>
      <p:bldGraphic spid="12" grpId="0" uiExpand="1">
        <p:bldSub>
          <a:bldDgm bld="lvlOne"/>
        </p:bldSub>
      </p:bldGraphic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2.5.2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哲学家进餐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问题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34252" y="2877043"/>
            <a:ext cx="7989752" cy="37846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2400" dirty="0" err="1">
                <a:latin typeface="Times New Roman" panose="02020603050405020304" charset="0"/>
                <a:cs typeface="Times New Roman" panose="02020603050405020304" charset="0"/>
              </a:rPr>
              <a:t>var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400" dirty="0" err="1">
                <a:latin typeface="Times New Roman" panose="02020603050405020304" charset="0"/>
                <a:cs typeface="Times New Roman" panose="02020603050405020304" charset="0"/>
              </a:rPr>
              <a:t>chopstick:array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[0,…,4] of semaphore;</a:t>
            </a:r>
            <a:endParaRPr lang="en-US" altLang="zh-CN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    </a:t>
            </a:r>
            <a:r>
              <a:rPr lang="zh-CN" altLang="en-US" sz="2400" dirty="0">
                <a:latin typeface="Times New Roman" panose="02020603050405020304" charset="0"/>
                <a:cs typeface="Times New Roman" panose="02020603050405020304" charset="0"/>
              </a:rPr>
              <a:t>所有信号量初始值为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zh-CN" altLang="en-US" sz="2400" dirty="0">
                <a:latin typeface="Times New Roman" panose="02020603050405020304" charset="0"/>
                <a:cs typeface="Times New Roman" panose="02020603050405020304" charset="0"/>
              </a:rPr>
              <a:t>；</a:t>
            </a:r>
            <a:endParaRPr lang="zh-CN" altLang="en-US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  repeat   </a:t>
            </a:r>
            <a:r>
              <a:rPr lang="en-US" altLang="zh-CN" sz="2400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//</a:t>
            </a:r>
            <a:r>
              <a:rPr lang="zh-CN" altLang="en-US" sz="2400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第</a:t>
            </a:r>
            <a:r>
              <a:rPr lang="en-US" altLang="zh-CN" sz="2400" dirty="0" err="1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zh-CN" altLang="en-US" sz="2400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个哲学家的活动</a:t>
            </a:r>
            <a:endParaRPr lang="zh-CN" altLang="en-US" sz="2400" dirty="0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2400" dirty="0">
                <a:latin typeface="Times New Roman" panose="02020603050405020304" charset="0"/>
                <a:cs typeface="Times New Roman" panose="02020603050405020304" charset="0"/>
              </a:rPr>
              <a:t>   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wait(chopstick[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]);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           </a:t>
            </a:r>
            <a:r>
              <a:rPr lang="en-US" altLang="zh-CN" sz="2400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//</a:t>
            </a:r>
            <a:r>
              <a:rPr lang="zh-CN" altLang="en-US" sz="2400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拿左筷子</a:t>
            </a:r>
            <a:endParaRPr lang="zh-CN" altLang="en-US" sz="2400" dirty="0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2400" dirty="0">
                <a:latin typeface="Times New Roman" panose="02020603050405020304" charset="0"/>
                <a:cs typeface="Times New Roman" panose="02020603050405020304" charset="0"/>
              </a:rPr>
              <a:t>   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wait(chopstick[(i+1) mod 5]); </a:t>
            </a:r>
            <a:r>
              <a:rPr lang="en-US" altLang="zh-CN" sz="2400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//</a:t>
            </a:r>
            <a:r>
              <a:rPr lang="zh-CN" altLang="en-US" sz="2400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拿右筷子</a:t>
            </a:r>
            <a:endParaRPr lang="en-US" altLang="zh-CN" sz="2400" dirty="0">
              <a:solidFill>
                <a:srgbClr val="FF7C8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       </a:t>
            </a:r>
            <a:r>
              <a:rPr lang="zh-CN" altLang="en-US" sz="2400" dirty="0">
                <a:latin typeface="Times New Roman" panose="02020603050405020304" charset="0"/>
                <a:cs typeface="Times New Roman" panose="02020603050405020304" charset="0"/>
              </a:rPr>
              <a:t>吃饭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;</a:t>
            </a:r>
            <a:endParaRPr lang="en-US" altLang="zh-CN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   signal(chopstick[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]);         </a:t>
            </a:r>
            <a:r>
              <a:rPr lang="en-US" altLang="zh-CN" sz="2400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//</a:t>
            </a:r>
            <a:r>
              <a:rPr lang="zh-CN" altLang="en-US" sz="2400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放左筷子</a:t>
            </a:r>
            <a:endParaRPr lang="zh-CN" altLang="en-US" sz="2400" dirty="0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2400" dirty="0">
                <a:latin typeface="Times New Roman" panose="02020603050405020304" charset="0"/>
                <a:cs typeface="Times New Roman" panose="02020603050405020304" charset="0"/>
              </a:rPr>
              <a:t>   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signal(chopstick[(i+1) mod 5]); </a:t>
            </a:r>
            <a:r>
              <a:rPr lang="en-US" altLang="zh-CN" sz="2400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//</a:t>
            </a:r>
            <a:r>
              <a:rPr lang="zh-CN" altLang="en-US" sz="2400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放右筷子</a:t>
            </a:r>
            <a:endParaRPr lang="en-US" altLang="zh-CN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       </a:t>
            </a:r>
            <a:r>
              <a:rPr lang="zh-CN" altLang="en-US" sz="2400" dirty="0">
                <a:latin typeface="Times New Roman" panose="02020603050405020304" charset="0"/>
                <a:cs typeface="Times New Roman" panose="02020603050405020304" charset="0"/>
              </a:rPr>
              <a:t>思考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;</a:t>
            </a:r>
            <a:endParaRPr lang="en-US" altLang="zh-CN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    until false; </a:t>
            </a:r>
            <a:endParaRPr lang="en-US" altLang="zh-CN" sz="2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11" name="图示 10"/>
          <p:cNvGraphicFramePr/>
          <p:nvPr/>
        </p:nvGraphicFramePr>
        <p:xfrm>
          <a:off x="861943" y="1848430"/>
          <a:ext cx="8062061" cy="9700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pSp>
        <p:nvGrpSpPr>
          <p:cNvPr id="19" name="Group 32"/>
          <p:cNvGrpSpPr/>
          <p:nvPr/>
        </p:nvGrpSpPr>
        <p:grpSpPr bwMode="auto">
          <a:xfrm>
            <a:off x="7116612" y="2603113"/>
            <a:ext cx="4751388" cy="3810000"/>
            <a:chOff x="1292" y="0"/>
            <a:chExt cx="2993" cy="2400"/>
          </a:xfrm>
        </p:grpSpPr>
        <p:sp>
          <p:nvSpPr>
            <p:cNvPr id="25" name="Rectangle 27"/>
            <p:cNvSpPr>
              <a:spLocks noChangeArrowheads="1"/>
            </p:cNvSpPr>
            <p:nvPr/>
          </p:nvSpPr>
          <p:spPr bwMode="auto">
            <a:xfrm>
              <a:off x="2653" y="2160"/>
              <a:ext cx="288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sz="1800" b="1">
                  <a:latin typeface="Arial" panose="020B0604020202020204" pitchFamily="34" charset="0"/>
                </a:rPr>
                <a:t>3</a:t>
              </a:r>
              <a:endParaRPr kumimoji="0" lang="en-US" altLang="zh-CN" sz="1800" b="1">
                <a:latin typeface="Arial" panose="020B0604020202020204" pitchFamily="34" charset="0"/>
              </a:endParaRPr>
            </a:p>
          </p:txBody>
        </p:sp>
        <p:grpSp>
          <p:nvGrpSpPr>
            <p:cNvPr id="47" name="Group 31"/>
            <p:cNvGrpSpPr/>
            <p:nvPr/>
          </p:nvGrpSpPr>
          <p:grpSpPr bwMode="auto">
            <a:xfrm>
              <a:off x="1292" y="0"/>
              <a:ext cx="2993" cy="2281"/>
              <a:chOff x="1202" y="391"/>
              <a:chExt cx="2993" cy="2281"/>
            </a:xfrm>
          </p:grpSpPr>
          <p:pic>
            <p:nvPicPr>
              <p:cNvPr id="48" name="Picture 4"/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83" y="1111"/>
                <a:ext cx="624" cy="5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9" name="Picture 5"/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3" y="2023"/>
                <a:ext cx="624" cy="5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" name="Picture 6"/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1" y="2071"/>
                <a:ext cx="624" cy="5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" name="Picture 7"/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63" y="1111"/>
                <a:ext cx="624" cy="5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2" name="Picture 8"/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23" y="487"/>
                <a:ext cx="624" cy="5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3" name="Oval 9"/>
              <p:cNvSpPr>
                <a:spLocks noChangeArrowheads="1"/>
              </p:cNvSpPr>
              <p:nvPr/>
            </p:nvSpPr>
            <p:spPr bwMode="auto">
              <a:xfrm>
                <a:off x="2035" y="1015"/>
                <a:ext cx="1248" cy="1200"/>
              </a:xfrm>
              <a:prstGeom prst="ellipse">
                <a:avLst/>
              </a:prstGeom>
              <a:solidFill>
                <a:srgbClr val="800000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4" name="Line 10"/>
              <p:cNvSpPr>
                <a:spLocks noChangeShapeType="1"/>
              </p:cNvSpPr>
              <p:nvPr/>
            </p:nvSpPr>
            <p:spPr bwMode="auto">
              <a:xfrm>
                <a:off x="1987" y="967"/>
                <a:ext cx="384" cy="480"/>
              </a:xfrm>
              <a:prstGeom prst="line">
                <a:avLst/>
              </a:prstGeom>
              <a:noFill/>
              <a:ln w="5715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" name="Line 11"/>
              <p:cNvSpPr>
                <a:spLocks noChangeShapeType="1"/>
              </p:cNvSpPr>
              <p:nvPr/>
            </p:nvSpPr>
            <p:spPr bwMode="auto">
              <a:xfrm flipV="1">
                <a:off x="1747" y="1783"/>
                <a:ext cx="576" cy="96"/>
              </a:xfrm>
              <a:prstGeom prst="line">
                <a:avLst/>
              </a:prstGeom>
              <a:noFill/>
              <a:ln w="5715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" name="Line 12"/>
              <p:cNvSpPr>
                <a:spLocks noChangeShapeType="1"/>
              </p:cNvSpPr>
              <p:nvPr/>
            </p:nvSpPr>
            <p:spPr bwMode="auto">
              <a:xfrm>
                <a:off x="2995" y="1639"/>
                <a:ext cx="528" cy="288"/>
              </a:xfrm>
              <a:prstGeom prst="line">
                <a:avLst/>
              </a:prstGeom>
              <a:noFill/>
              <a:ln w="5715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" name="Line 13"/>
              <p:cNvSpPr>
                <a:spLocks noChangeShapeType="1"/>
              </p:cNvSpPr>
              <p:nvPr/>
            </p:nvSpPr>
            <p:spPr bwMode="auto">
              <a:xfrm>
                <a:off x="2707" y="1975"/>
                <a:ext cx="48" cy="480"/>
              </a:xfrm>
              <a:prstGeom prst="line">
                <a:avLst/>
              </a:prstGeom>
              <a:noFill/>
              <a:ln w="5715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" name="Line 14"/>
              <p:cNvSpPr>
                <a:spLocks noChangeShapeType="1"/>
              </p:cNvSpPr>
              <p:nvPr/>
            </p:nvSpPr>
            <p:spPr bwMode="auto">
              <a:xfrm flipH="1">
                <a:off x="2899" y="919"/>
                <a:ext cx="384" cy="384"/>
              </a:xfrm>
              <a:prstGeom prst="line">
                <a:avLst/>
              </a:prstGeom>
              <a:noFill/>
              <a:ln w="5715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" name="Rectangle 15"/>
              <p:cNvSpPr>
                <a:spLocks noChangeArrowheads="1"/>
              </p:cNvSpPr>
              <p:nvPr/>
            </p:nvSpPr>
            <p:spPr bwMode="auto">
              <a:xfrm>
                <a:off x="2563" y="1111"/>
                <a:ext cx="144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0" name="Rectangle 16"/>
              <p:cNvSpPr>
                <a:spLocks noChangeArrowheads="1"/>
              </p:cNvSpPr>
              <p:nvPr/>
            </p:nvSpPr>
            <p:spPr bwMode="auto">
              <a:xfrm>
                <a:off x="2179" y="1495"/>
                <a:ext cx="144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1" name="Rectangle 17"/>
              <p:cNvSpPr>
                <a:spLocks noChangeArrowheads="1"/>
              </p:cNvSpPr>
              <p:nvPr/>
            </p:nvSpPr>
            <p:spPr bwMode="auto">
              <a:xfrm>
                <a:off x="2371" y="1927"/>
                <a:ext cx="144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2" name="Rectangle 18"/>
              <p:cNvSpPr>
                <a:spLocks noChangeArrowheads="1"/>
              </p:cNvSpPr>
              <p:nvPr/>
            </p:nvSpPr>
            <p:spPr bwMode="auto">
              <a:xfrm>
                <a:off x="2851" y="1831"/>
                <a:ext cx="144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3" name="Rectangle 19"/>
              <p:cNvSpPr>
                <a:spLocks noChangeArrowheads="1"/>
              </p:cNvSpPr>
              <p:nvPr/>
            </p:nvSpPr>
            <p:spPr bwMode="auto">
              <a:xfrm>
                <a:off x="2995" y="1399"/>
                <a:ext cx="144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4" name="Rectangle 20"/>
              <p:cNvSpPr>
                <a:spLocks noChangeArrowheads="1"/>
              </p:cNvSpPr>
              <p:nvPr/>
            </p:nvSpPr>
            <p:spPr bwMode="auto">
              <a:xfrm>
                <a:off x="2947" y="391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1800" b="1">
                    <a:latin typeface="Arial" panose="020B0604020202020204" pitchFamily="34" charset="0"/>
                  </a:rPr>
                  <a:t>0</a:t>
                </a:r>
                <a:endParaRPr kumimoji="0" lang="en-US" altLang="zh-CN" sz="1800" b="1">
                  <a:latin typeface="Arial" panose="020B0604020202020204" pitchFamily="34" charset="0"/>
                </a:endParaRPr>
              </a:p>
            </p:txBody>
          </p:sp>
          <p:sp>
            <p:nvSpPr>
              <p:cNvPr id="65" name="Rectangle 21"/>
              <p:cNvSpPr>
                <a:spLocks noChangeArrowheads="1"/>
              </p:cNvSpPr>
              <p:nvPr/>
            </p:nvSpPr>
            <p:spPr bwMode="auto">
              <a:xfrm>
                <a:off x="3907" y="1063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1800" b="1">
                    <a:latin typeface="Arial" panose="020B0604020202020204" pitchFamily="34" charset="0"/>
                  </a:rPr>
                  <a:t>4</a:t>
                </a:r>
                <a:endParaRPr kumimoji="0" lang="en-US" altLang="zh-CN" sz="1800" b="1">
                  <a:latin typeface="Arial" panose="020B0604020202020204" pitchFamily="34" charset="0"/>
                </a:endParaRPr>
              </a:p>
            </p:txBody>
          </p:sp>
          <p:sp>
            <p:nvSpPr>
              <p:cNvPr id="66" name="Rectangle 22"/>
              <p:cNvSpPr>
                <a:spLocks noChangeArrowheads="1"/>
              </p:cNvSpPr>
              <p:nvPr/>
            </p:nvSpPr>
            <p:spPr bwMode="auto">
              <a:xfrm>
                <a:off x="3715" y="2263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1800" b="1">
                    <a:latin typeface="Arial" panose="020B0604020202020204" pitchFamily="34" charset="0"/>
                  </a:rPr>
                  <a:t>3</a:t>
                </a:r>
                <a:endParaRPr kumimoji="0" lang="en-US" altLang="zh-CN" sz="1800" b="1">
                  <a:latin typeface="Arial" panose="020B0604020202020204" pitchFamily="34" charset="0"/>
                </a:endParaRPr>
              </a:p>
            </p:txBody>
          </p:sp>
          <p:sp>
            <p:nvSpPr>
              <p:cNvPr id="67" name="Rectangle 23"/>
              <p:cNvSpPr>
                <a:spLocks noChangeArrowheads="1"/>
              </p:cNvSpPr>
              <p:nvPr/>
            </p:nvSpPr>
            <p:spPr bwMode="auto">
              <a:xfrm>
                <a:off x="1383" y="2432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1800" b="1">
                    <a:latin typeface="Arial" panose="020B0604020202020204" pitchFamily="34" charset="0"/>
                  </a:rPr>
                  <a:t>2</a:t>
                </a:r>
                <a:endParaRPr kumimoji="0" lang="en-US" altLang="zh-CN" sz="1800" b="1">
                  <a:latin typeface="Arial" panose="020B0604020202020204" pitchFamily="34" charset="0"/>
                </a:endParaRPr>
              </a:p>
            </p:txBody>
          </p:sp>
          <p:sp>
            <p:nvSpPr>
              <p:cNvPr id="68" name="Rectangle 24"/>
              <p:cNvSpPr>
                <a:spLocks noChangeArrowheads="1"/>
              </p:cNvSpPr>
              <p:nvPr/>
            </p:nvSpPr>
            <p:spPr bwMode="auto">
              <a:xfrm>
                <a:off x="1202" y="906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1800" b="1">
                    <a:latin typeface="Arial" panose="020B0604020202020204" pitchFamily="34" charset="0"/>
                  </a:rPr>
                  <a:t>1</a:t>
                </a:r>
                <a:endParaRPr kumimoji="0" lang="en-US" altLang="zh-CN" sz="1800" b="1">
                  <a:latin typeface="Arial" panose="020B0604020202020204" pitchFamily="34" charset="0"/>
                </a:endParaRPr>
              </a:p>
            </p:txBody>
          </p:sp>
          <p:sp>
            <p:nvSpPr>
              <p:cNvPr id="69" name="Rectangle 25"/>
              <p:cNvSpPr>
                <a:spLocks noChangeArrowheads="1"/>
              </p:cNvSpPr>
              <p:nvPr/>
            </p:nvSpPr>
            <p:spPr bwMode="auto">
              <a:xfrm>
                <a:off x="3331" y="775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1800" b="1">
                    <a:latin typeface="Arial" panose="020B0604020202020204" pitchFamily="34" charset="0"/>
                  </a:rPr>
                  <a:t>0</a:t>
                </a:r>
                <a:endParaRPr kumimoji="0" lang="en-US" altLang="zh-CN" sz="1800" b="1">
                  <a:latin typeface="Arial" panose="020B0604020202020204" pitchFamily="34" charset="0"/>
                </a:endParaRPr>
              </a:p>
            </p:txBody>
          </p:sp>
          <p:sp>
            <p:nvSpPr>
              <p:cNvPr id="70" name="Rectangle 26"/>
              <p:cNvSpPr>
                <a:spLocks noChangeArrowheads="1"/>
              </p:cNvSpPr>
              <p:nvPr/>
            </p:nvSpPr>
            <p:spPr bwMode="auto">
              <a:xfrm>
                <a:off x="3619" y="1735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1800" b="1">
                    <a:latin typeface="Arial" panose="020B0604020202020204" pitchFamily="34" charset="0"/>
                  </a:rPr>
                  <a:t>4</a:t>
                </a:r>
                <a:endParaRPr kumimoji="0" lang="en-US" altLang="zh-CN" sz="1800" b="1">
                  <a:latin typeface="Arial" panose="020B0604020202020204" pitchFamily="34" charset="0"/>
                </a:endParaRPr>
              </a:p>
            </p:txBody>
          </p:sp>
          <p:sp>
            <p:nvSpPr>
              <p:cNvPr id="71" name="Rectangle 28"/>
              <p:cNvSpPr>
                <a:spLocks noChangeArrowheads="1"/>
              </p:cNvSpPr>
              <p:nvPr/>
            </p:nvSpPr>
            <p:spPr bwMode="auto">
              <a:xfrm>
                <a:off x="1411" y="1831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1800" b="1">
                    <a:latin typeface="Arial" panose="020B0604020202020204" pitchFamily="34" charset="0"/>
                  </a:rPr>
                  <a:t>2</a:t>
                </a:r>
                <a:endParaRPr kumimoji="0" lang="en-US" altLang="zh-CN" sz="1800" b="1">
                  <a:latin typeface="Arial" panose="020B0604020202020204" pitchFamily="34" charset="0"/>
                </a:endParaRPr>
              </a:p>
            </p:txBody>
          </p:sp>
          <p:sp>
            <p:nvSpPr>
              <p:cNvPr id="72" name="Rectangle 29"/>
              <p:cNvSpPr>
                <a:spLocks noChangeArrowheads="1"/>
              </p:cNvSpPr>
              <p:nvPr/>
            </p:nvSpPr>
            <p:spPr bwMode="auto">
              <a:xfrm>
                <a:off x="1747" y="679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1800" b="1">
                    <a:latin typeface="Arial" panose="020B0604020202020204" pitchFamily="34" charset="0"/>
                  </a:rPr>
                  <a:t>1</a:t>
                </a:r>
                <a:endParaRPr kumimoji="0" lang="en-US" altLang="zh-CN" sz="1800" b="1">
                  <a:latin typeface="Arial" panose="020B0604020202020204" pitchFamily="34" charset="0"/>
                </a:endParaRPr>
              </a:p>
            </p:txBody>
          </p:sp>
        </p:grpSp>
      </p:grp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08A97C7-2B0E-4EB6-849F-8D82126EDE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graphicEl>
                                              <a:dgm id="{308A97C7-2B0E-4EB6-849F-8D82126EDE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37ED257-E047-4436-B11F-6B4E866858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graphicEl>
                                              <a:dgm id="{A37ED257-E047-4436-B11F-6B4E866858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99962F10-3BB1-4226-8EF9-77208485CC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graphicEl>
                                              <a:dgm id="{99962F10-3BB1-4226-8EF9-77208485CC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Graphic spid="11" grpId="0" uiExpand="1">
        <p:bldSub>
          <a:bldDgm bld="one"/>
        </p:bldSub>
      </p:bldGraphic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2.5.2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哲学家进餐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问题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grpSp>
        <p:nvGrpSpPr>
          <p:cNvPr id="19" name="Group 32"/>
          <p:cNvGrpSpPr/>
          <p:nvPr/>
        </p:nvGrpSpPr>
        <p:grpSpPr bwMode="auto">
          <a:xfrm>
            <a:off x="7116612" y="2603113"/>
            <a:ext cx="4751388" cy="3810000"/>
            <a:chOff x="1292" y="0"/>
            <a:chExt cx="2993" cy="2400"/>
          </a:xfrm>
        </p:grpSpPr>
        <p:sp>
          <p:nvSpPr>
            <p:cNvPr id="25" name="Rectangle 27"/>
            <p:cNvSpPr>
              <a:spLocks noChangeArrowheads="1"/>
            </p:cNvSpPr>
            <p:nvPr/>
          </p:nvSpPr>
          <p:spPr bwMode="auto">
            <a:xfrm>
              <a:off x="2653" y="2160"/>
              <a:ext cx="288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sz="1800" b="1">
                  <a:latin typeface="Arial" panose="020B0604020202020204" pitchFamily="34" charset="0"/>
                </a:rPr>
                <a:t>3</a:t>
              </a:r>
              <a:endParaRPr kumimoji="0" lang="en-US" altLang="zh-CN" sz="1800" b="1">
                <a:latin typeface="Arial" panose="020B0604020202020204" pitchFamily="34" charset="0"/>
              </a:endParaRPr>
            </a:p>
          </p:txBody>
        </p:sp>
        <p:grpSp>
          <p:nvGrpSpPr>
            <p:cNvPr id="47" name="Group 31"/>
            <p:cNvGrpSpPr/>
            <p:nvPr/>
          </p:nvGrpSpPr>
          <p:grpSpPr bwMode="auto">
            <a:xfrm>
              <a:off x="1292" y="0"/>
              <a:ext cx="2993" cy="2281"/>
              <a:chOff x="1202" y="391"/>
              <a:chExt cx="2993" cy="2281"/>
            </a:xfrm>
          </p:grpSpPr>
          <p:pic>
            <p:nvPicPr>
              <p:cNvPr id="48" name="Picture 4"/>
              <p:cNvPicPr>
                <a:picLocks noChangeAspect="1" noChangeArrowheads="1"/>
              </p:cNvPicPr>
              <p:nvPr/>
            </p:nvPicPr>
            <p:blipFill>
              <a:blip r:embed="rId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83" y="1111"/>
                <a:ext cx="624" cy="5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9" name="Picture 5"/>
              <p:cNvPicPr>
                <a:picLocks noChangeAspect="1" noChangeArrowheads="1"/>
              </p:cNvPicPr>
              <p:nvPr/>
            </p:nvPicPr>
            <p:blipFill>
              <a:blip r:embed="rId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3" y="2023"/>
                <a:ext cx="624" cy="5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" name="Picture 6"/>
              <p:cNvPicPr>
                <a:picLocks noChangeAspect="1" noChangeArrowheads="1"/>
              </p:cNvPicPr>
              <p:nvPr/>
            </p:nvPicPr>
            <p:blipFill>
              <a:blip r:embed="rId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1" y="2071"/>
                <a:ext cx="624" cy="5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" name="Picture 7"/>
              <p:cNvPicPr>
                <a:picLocks noChangeAspect="1" noChangeArrowheads="1"/>
              </p:cNvPicPr>
              <p:nvPr/>
            </p:nvPicPr>
            <p:blipFill>
              <a:blip r:embed="rId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63" y="1111"/>
                <a:ext cx="624" cy="5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2" name="Picture 8"/>
              <p:cNvPicPr>
                <a:picLocks noChangeAspect="1" noChangeArrowheads="1"/>
              </p:cNvPicPr>
              <p:nvPr/>
            </p:nvPicPr>
            <p:blipFill>
              <a:blip r:embed="rId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23" y="487"/>
                <a:ext cx="624" cy="5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3" name="Oval 9"/>
              <p:cNvSpPr>
                <a:spLocks noChangeArrowheads="1"/>
              </p:cNvSpPr>
              <p:nvPr/>
            </p:nvSpPr>
            <p:spPr bwMode="auto">
              <a:xfrm>
                <a:off x="2035" y="1015"/>
                <a:ext cx="1248" cy="1200"/>
              </a:xfrm>
              <a:prstGeom prst="ellipse">
                <a:avLst/>
              </a:prstGeom>
              <a:solidFill>
                <a:srgbClr val="800000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4" name="Line 10"/>
              <p:cNvSpPr>
                <a:spLocks noChangeShapeType="1"/>
              </p:cNvSpPr>
              <p:nvPr/>
            </p:nvSpPr>
            <p:spPr bwMode="auto">
              <a:xfrm>
                <a:off x="1987" y="967"/>
                <a:ext cx="384" cy="480"/>
              </a:xfrm>
              <a:prstGeom prst="line">
                <a:avLst/>
              </a:prstGeom>
              <a:noFill/>
              <a:ln w="5715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" name="Line 11"/>
              <p:cNvSpPr>
                <a:spLocks noChangeShapeType="1"/>
              </p:cNvSpPr>
              <p:nvPr/>
            </p:nvSpPr>
            <p:spPr bwMode="auto">
              <a:xfrm flipV="1">
                <a:off x="1747" y="1783"/>
                <a:ext cx="576" cy="96"/>
              </a:xfrm>
              <a:prstGeom prst="line">
                <a:avLst/>
              </a:prstGeom>
              <a:noFill/>
              <a:ln w="5715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" name="Line 12"/>
              <p:cNvSpPr>
                <a:spLocks noChangeShapeType="1"/>
              </p:cNvSpPr>
              <p:nvPr/>
            </p:nvSpPr>
            <p:spPr bwMode="auto">
              <a:xfrm>
                <a:off x="2995" y="1639"/>
                <a:ext cx="528" cy="288"/>
              </a:xfrm>
              <a:prstGeom prst="line">
                <a:avLst/>
              </a:prstGeom>
              <a:noFill/>
              <a:ln w="5715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" name="Line 13"/>
              <p:cNvSpPr>
                <a:spLocks noChangeShapeType="1"/>
              </p:cNvSpPr>
              <p:nvPr/>
            </p:nvSpPr>
            <p:spPr bwMode="auto">
              <a:xfrm>
                <a:off x="2707" y="1975"/>
                <a:ext cx="48" cy="480"/>
              </a:xfrm>
              <a:prstGeom prst="line">
                <a:avLst/>
              </a:prstGeom>
              <a:noFill/>
              <a:ln w="5715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" name="Line 14"/>
              <p:cNvSpPr>
                <a:spLocks noChangeShapeType="1"/>
              </p:cNvSpPr>
              <p:nvPr/>
            </p:nvSpPr>
            <p:spPr bwMode="auto">
              <a:xfrm flipH="1">
                <a:off x="2899" y="919"/>
                <a:ext cx="384" cy="384"/>
              </a:xfrm>
              <a:prstGeom prst="line">
                <a:avLst/>
              </a:prstGeom>
              <a:noFill/>
              <a:ln w="5715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" name="Rectangle 15"/>
              <p:cNvSpPr>
                <a:spLocks noChangeArrowheads="1"/>
              </p:cNvSpPr>
              <p:nvPr/>
            </p:nvSpPr>
            <p:spPr bwMode="auto">
              <a:xfrm>
                <a:off x="2563" y="1111"/>
                <a:ext cx="144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0" name="Rectangle 16"/>
              <p:cNvSpPr>
                <a:spLocks noChangeArrowheads="1"/>
              </p:cNvSpPr>
              <p:nvPr/>
            </p:nvSpPr>
            <p:spPr bwMode="auto">
              <a:xfrm>
                <a:off x="2179" y="1495"/>
                <a:ext cx="144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1" name="Rectangle 17"/>
              <p:cNvSpPr>
                <a:spLocks noChangeArrowheads="1"/>
              </p:cNvSpPr>
              <p:nvPr/>
            </p:nvSpPr>
            <p:spPr bwMode="auto">
              <a:xfrm>
                <a:off x="2371" y="1927"/>
                <a:ext cx="144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2" name="Rectangle 18"/>
              <p:cNvSpPr>
                <a:spLocks noChangeArrowheads="1"/>
              </p:cNvSpPr>
              <p:nvPr/>
            </p:nvSpPr>
            <p:spPr bwMode="auto">
              <a:xfrm>
                <a:off x="2851" y="1831"/>
                <a:ext cx="144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3" name="Rectangle 19"/>
              <p:cNvSpPr>
                <a:spLocks noChangeArrowheads="1"/>
              </p:cNvSpPr>
              <p:nvPr/>
            </p:nvSpPr>
            <p:spPr bwMode="auto">
              <a:xfrm>
                <a:off x="2995" y="1399"/>
                <a:ext cx="144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4" name="Rectangle 20"/>
              <p:cNvSpPr>
                <a:spLocks noChangeArrowheads="1"/>
              </p:cNvSpPr>
              <p:nvPr/>
            </p:nvSpPr>
            <p:spPr bwMode="auto">
              <a:xfrm>
                <a:off x="2947" y="391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1800" b="1">
                    <a:latin typeface="Arial" panose="020B0604020202020204" pitchFamily="34" charset="0"/>
                  </a:rPr>
                  <a:t>0</a:t>
                </a:r>
                <a:endParaRPr kumimoji="0" lang="en-US" altLang="zh-CN" sz="1800" b="1">
                  <a:latin typeface="Arial" panose="020B0604020202020204" pitchFamily="34" charset="0"/>
                </a:endParaRPr>
              </a:p>
            </p:txBody>
          </p:sp>
          <p:sp>
            <p:nvSpPr>
              <p:cNvPr id="65" name="Rectangle 21"/>
              <p:cNvSpPr>
                <a:spLocks noChangeArrowheads="1"/>
              </p:cNvSpPr>
              <p:nvPr/>
            </p:nvSpPr>
            <p:spPr bwMode="auto">
              <a:xfrm>
                <a:off x="3907" y="1063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1800" b="1">
                    <a:latin typeface="Arial" panose="020B0604020202020204" pitchFamily="34" charset="0"/>
                  </a:rPr>
                  <a:t>4</a:t>
                </a:r>
                <a:endParaRPr kumimoji="0" lang="en-US" altLang="zh-CN" sz="1800" b="1">
                  <a:latin typeface="Arial" panose="020B0604020202020204" pitchFamily="34" charset="0"/>
                </a:endParaRPr>
              </a:p>
            </p:txBody>
          </p:sp>
          <p:sp>
            <p:nvSpPr>
              <p:cNvPr id="66" name="Rectangle 22"/>
              <p:cNvSpPr>
                <a:spLocks noChangeArrowheads="1"/>
              </p:cNvSpPr>
              <p:nvPr/>
            </p:nvSpPr>
            <p:spPr bwMode="auto">
              <a:xfrm>
                <a:off x="3715" y="2263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1800" b="1">
                    <a:latin typeface="Arial" panose="020B0604020202020204" pitchFamily="34" charset="0"/>
                  </a:rPr>
                  <a:t>3</a:t>
                </a:r>
                <a:endParaRPr kumimoji="0" lang="en-US" altLang="zh-CN" sz="1800" b="1">
                  <a:latin typeface="Arial" panose="020B0604020202020204" pitchFamily="34" charset="0"/>
                </a:endParaRPr>
              </a:p>
            </p:txBody>
          </p:sp>
          <p:sp>
            <p:nvSpPr>
              <p:cNvPr id="67" name="Rectangle 23"/>
              <p:cNvSpPr>
                <a:spLocks noChangeArrowheads="1"/>
              </p:cNvSpPr>
              <p:nvPr/>
            </p:nvSpPr>
            <p:spPr bwMode="auto">
              <a:xfrm>
                <a:off x="1383" y="2432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1800" b="1">
                    <a:latin typeface="Arial" panose="020B0604020202020204" pitchFamily="34" charset="0"/>
                  </a:rPr>
                  <a:t>2</a:t>
                </a:r>
                <a:endParaRPr kumimoji="0" lang="en-US" altLang="zh-CN" sz="1800" b="1">
                  <a:latin typeface="Arial" panose="020B0604020202020204" pitchFamily="34" charset="0"/>
                </a:endParaRPr>
              </a:p>
            </p:txBody>
          </p:sp>
          <p:sp>
            <p:nvSpPr>
              <p:cNvPr id="68" name="Rectangle 24"/>
              <p:cNvSpPr>
                <a:spLocks noChangeArrowheads="1"/>
              </p:cNvSpPr>
              <p:nvPr/>
            </p:nvSpPr>
            <p:spPr bwMode="auto">
              <a:xfrm>
                <a:off x="1202" y="906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1800" b="1">
                    <a:latin typeface="Arial" panose="020B0604020202020204" pitchFamily="34" charset="0"/>
                  </a:rPr>
                  <a:t>1</a:t>
                </a:r>
                <a:endParaRPr kumimoji="0" lang="en-US" altLang="zh-CN" sz="1800" b="1">
                  <a:latin typeface="Arial" panose="020B0604020202020204" pitchFamily="34" charset="0"/>
                </a:endParaRPr>
              </a:p>
            </p:txBody>
          </p:sp>
          <p:sp>
            <p:nvSpPr>
              <p:cNvPr id="69" name="Rectangle 25"/>
              <p:cNvSpPr>
                <a:spLocks noChangeArrowheads="1"/>
              </p:cNvSpPr>
              <p:nvPr/>
            </p:nvSpPr>
            <p:spPr bwMode="auto">
              <a:xfrm>
                <a:off x="3331" y="775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1800" b="1">
                    <a:latin typeface="Arial" panose="020B0604020202020204" pitchFamily="34" charset="0"/>
                  </a:rPr>
                  <a:t>0</a:t>
                </a:r>
                <a:endParaRPr kumimoji="0" lang="en-US" altLang="zh-CN" sz="1800" b="1">
                  <a:latin typeface="Arial" panose="020B0604020202020204" pitchFamily="34" charset="0"/>
                </a:endParaRPr>
              </a:p>
            </p:txBody>
          </p:sp>
          <p:sp>
            <p:nvSpPr>
              <p:cNvPr id="70" name="Rectangle 26"/>
              <p:cNvSpPr>
                <a:spLocks noChangeArrowheads="1"/>
              </p:cNvSpPr>
              <p:nvPr/>
            </p:nvSpPr>
            <p:spPr bwMode="auto">
              <a:xfrm>
                <a:off x="3619" y="1735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1800" b="1">
                    <a:latin typeface="Arial" panose="020B0604020202020204" pitchFamily="34" charset="0"/>
                  </a:rPr>
                  <a:t>4</a:t>
                </a:r>
                <a:endParaRPr kumimoji="0" lang="en-US" altLang="zh-CN" sz="1800" b="1">
                  <a:latin typeface="Arial" panose="020B0604020202020204" pitchFamily="34" charset="0"/>
                </a:endParaRPr>
              </a:p>
            </p:txBody>
          </p:sp>
          <p:sp>
            <p:nvSpPr>
              <p:cNvPr id="71" name="Rectangle 28"/>
              <p:cNvSpPr>
                <a:spLocks noChangeArrowheads="1"/>
              </p:cNvSpPr>
              <p:nvPr/>
            </p:nvSpPr>
            <p:spPr bwMode="auto">
              <a:xfrm>
                <a:off x="1411" y="1831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1800" b="1">
                    <a:latin typeface="Arial" panose="020B0604020202020204" pitchFamily="34" charset="0"/>
                  </a:rPr>
                  <a:t>2</a:t>
                </a:r>
                <a:endParaRPr kumimoji="0" lang="en-US" altLang="zh-CN" sz="1800" b="1">
                  <a:latin typeface="Arial" panose="020B0604020202020204" pitchFamily="34" charset="0"/>
                </a:endParaRPr>
              </a:p>
            </p:txBody>
          </p:sp>
          <p:sp>
            <p:nvSpPr>
              <p:cNvPr id="72" name="Rectangle 29"/>
              <p:cNvSpPr>
                <a:spLocks noChangeArrowheads="1"/>
              </p:cNvSpPr>
              <p:nvPr/>
            </p:nvSpPr>
            <p:spPr bwMode="auto">
              <a:xfrm>
                <a:off x="1747" y="679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1800" b="1">
                    <a:latin typeface="Arial" panose="020B0604020202020204" pitchFamily="34" charset="0"/>
                  </a:rPr>
                  <a:t>1</a:t>
                </a:r>
                <a:endParaRPr kumimoji="0" lang="en-US" altLang="zh-CN" sz="1800" b="1">
                  <a:latin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2" name="内容占位符 1"/>
          <p:cNvGraphicFramePr>
            <a:graphicFrameLocks noGrp="1"/>
          </p:cNvGraphicFramePr>
          <p:nvPr>
            <p:ph idx="1"/>
          </p:nvPr>
        </p:nvGraphicFramePr>
        <p:xfrm>
          <a:off x="581025" y="1995805"/>
          <a:ext cx="6714490" cy="4580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2.5.2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哲学家进餐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问题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grpSp>
        <p:nvGrpSpPr>
          <p:cNvPr id="19" name="Group 32"/>
          <p:cNvGrpSpPr/>
          <p:nvPr/>
        </p:nvGrpSpPr>
        <p:grpSpPr bwMode="auto">
          <a:xfrm>
            <a:off x="7116612" y="2603113"/>
            <a:ext cx="4751388" cy="3810000"/>
            <a:chOff x="1292" y="0"/>
            <a:chExt cx="2993" cy="2400"/>
          </a:xfrm>
        </p:grpSpPr>
        <p:sp>
          <p:nvSpPr>
            <p:cNvPr id="25" name="Rectangle 27"/>
            <p:cNvSpPr>
              <a:spLocks noChangeArrowheads="1"/>
            </p:cNvSpPr>
            <p:nvPr/>
          </p:nvSpPr>
          <p:spPr bwMode="auto">
            <a:xfrm>
              <a:off x="2653" y="2160"/>
              <a:ext cx="288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sz="1800" b="1">
                  <a:latin typeface="Arial" panose="020B0604020202020204" pitchFamily="34" charset="0"/>
                </a:rPr>
                <a:t>3</a:t>
              </a:r>
              <a:endParaRPr kumimoji="0" lang="en-US" altLang="zh-CN" sz="1800" b="1">
                <a:latin typeface="Arial" panose="020B0604020202020204" pitchFamily="34" charset="0"/>
              </a:endParaRPr>
            </a:p>
          </p:txBody>
        </p:sp>
        <p:grpSp>
          <p:nvGrpSpPr>
            <p:cNvPr id="47" name="Group 31"/>
            <p:cNvGrpSpPr/>
            <p:nvPr/>
          </p:nvGrpSpPr>
          <p:grpSpPr bwMode="auto">
            <a:xfrm>
              <a:off x="1292" y="0"/>
              <a:ext cx="2993" cy="2281"/>
              <a:chOff x="1202" y="391"/>
              <a:chExt cx="2993" cy="2281"/>
            </a:xfrm>
          </p:grpSpPr>
          <p:pic>
            <p:nvPicPr>
              <p:cNvPr id="48" name="Picture 4"/>
              <p:cNvPicPr>
                <a:picLocks noChangeAspect="1" noChangeArrowheads="1"/>
              </p:cNvPicPr>
              <p:nvPr/>
            </p:nvPicPr>
            <p:blipFill>
              <a:blip r:embed="rId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83" y="1111"/>
                <a:ext cx="624" cy="5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9" name="Picture 5"/>
              <p:cNvPicPr>
                <a:picLocks noChangeAspect="1" noChangeArrowheads="1"/>
              </p:cNvPicPr>
              <p:nvPr/>
            </p:nvPicPr>
            <p:blipFill>
              <a:blip r:embed="rId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3" y="2023"/>
                <a:ext cx="624" cy="5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" name="Picture 6"/>
              <p:cNvPicPr>
                <a:picLocks noChangeAspect="1" noChangeArrowheads="1"/>
              </p:cNvPicPr>
              <p:nvPr/>
            </p:nvPicPr>
            <p:blipFill>
              <a:blip r:embed="rId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1" y="2071"/>
                <a:ext cx="624" cy="5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" name="Picture 7"/>
              <p:cNvPicPr>
                <a:picLocks noChangeAspect="1" noChangeArrowheads="1"/>
              </p:cNvPicPr>
              <p:nvPr/>
            </p:nvPicPr>
            <p:blipFill>
              <a:blip r:embed="rId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63" y="1111"/>
                <a:ext cx="624" cy="5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2" name="Picture 8"/>
              <p:cNvPicPr>
                <a:picLocks noChangeAspect="1" noChangeArrowheads="1"/>
              </p:cNvPicPr>
              <p:nvPr/>
            </p:nvPicPr>
            <p:blipFill>
              <a:blip r:embed="rId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23" y="487"/>
                <a:ext cx="624" cy="5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3" name="Oval 9"/>
              <p:cNvSpPr>
                <a:spLocks noChangeArrowheads="1"/>
              </p:cNvSpPr>
              <p:nvPr/>
            </p:nvSpPr>
            <p:spPr bwMode="auto">
              <a:xfrm>
                <a:off x="2035" y="1015"/>
                <a:ext cx="1248" cy="1200"/>
              </a:xfrm>
              <a:prstGeom prst="ellipse">
                <a:avLst/>
              </a:prstGeom>
              <a:solidFill>
                <a:srgbClr val="800000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4" name="Line 10"/>
              <p:cNvSpPr>
                <a:spLocks noChangeShapeType="1"/>
              </p:cNvSpPr>
              <p:nvPr/>
            </p:nvSpPr>
            <p:spPr bwMode="auto">
              <a:xfrm>
                <a:off x="1987" y="967"/>
                <a:ext cx="384" cy="480"/>
              </a:xfrm>
              <a:prstGeom prst="line">
                <a:avLst/>
              </a:prstGeom>
              <a:noFill/>
              <a:ln w="5715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" name="Line 11"/>
              <p:cNvSpPr>
                <a:spLocks noChangeShapeType="1"/>
              </p:cNvSpPr>
              <p:nvPr/>
            </p:nvSpPr>
            <p:spPr bwMode="auto">
              <a:xfrm flipV="1">
                <a:off x="1747" y="1783"/>
                <a:ext cx="576" cy="96"/>
              </a:xfrm>
              <a:prstGeom prst="line">
                <a:avLst/>
              </a:prstGeom>
              <a:noFill/>
              <a:ln w="5715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" name="Line 12"/>
              <p:cNvSpPr>
                <a:spLocks noChangeShapeType="1"/>
              </p:cNvSpPr>
              <p:nvPr/>
            </p:nvSpPr>
            <p:spPr bwMode="auto">
              <a:xfrm>
                <a:off x="2995" y="1639"/>
                <a:ext cx="528" cy="288"/>
              </a:xfrm>
              <a:prstGeom prst="line">
                <a:avLst/>
              </a:prstGeom>
              <a:noFill/>
              <a:ln w="5715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" name="Line 13"/>
              <p:cNvSpPr>
                <a:spLocks noChangeShapeType="1"/>
              </p:cNvSpPr>
              <p:nvPr/>
            </p:nvSpPr>
            <p:spPr bwMode="auto">
              <a:xfrm>
                <a:off x="2707" y="1975"/>
                <a:ext cx="48" cy="480"/>
              </a:xfrm>
              <a:prstGeom prst="line">
                <a:avLst/>
              </a:prstGeom>
              <a:noFill/>
              <a:ln w="5715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" name="Line 14"/>
              <p:cNvSpPr>
                <a:spLocks noChangeShapeType="1"/>
              </p:cNvSpPr>
              <p:nvPr/>
            </p:nvSpPr>
            <p:spPr bwMode="auto">
              <a:xfrm flipH="1">
                <a:off x="2899" y="919"/>
                <a:ext cx="384" cy="384"/>
              </a:xfrm>
              <a:prstGeom prst="line">
                <a:avLst/>
              </a:prstGeom>
              <a:noFill/>
              <a:ln w="5715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" name="Rectangle 15"/>
              <p:cNvSpPr>
                <a:spLocks noChangeArrowheads="1"/>
              </p:cNvSpPr>
              <p:nvPr/>
            </p:nvSpPr>
            <p:spPr bwMode="auto">
              <a:xfrm>
                <a:off x="2563" y="1111"/>
                <a:ext cx="144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0" name="Rectangle 16"/>
              <p:cNvSpPr>
                <a:spLocks noChangeArrowheads="1"/>
              </p:cNvSpPr>
              <p:nvPr/>
            </p:nvSpPr>
            <p:spPr bwMode="auto">
              <a:xfrm>
                <a:off x="2179" y="1495"/>
                <a:ext cx="144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1" name="Rectangle 17"/>
              <p:cNvSpPr>
                <a:spLocks noChangeArrowheads="1"/>
              </p:cNvSpPr>
              <p:nvPr/>
            </p:nvSpPr>
            <p:spPr bwMode="auto">
              <a:xfrm>
                <a:off x="2371" y="1927"/>
                <a:ext cx="144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2" name="Rectangle 18"/>
              <p:cNvSpPr>
                <a:spLocks noChangeArrowheads="1"/>
              </p:cNvSpPr>
              <p:nvPr/>
            </p:nvSpPr>
            <p:spPr bwMode="auto">
              <a:xfrm>
                <a:off x="2851" y="1831"/>
                <a:ext cx="144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3" name="Rectangle 19"/>
              <p:cNvSpPr>
                <a:spLocks noChangeArrowheads="1"/>
              </p:cNvSpPr>
              <p:nvPr/>
            </p:nvSpPr>
            <p:spPr bwMode="auto">
              <a:xfrm>
                <a:off x="2995" y="1399"/>
                <a:ext cx="144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4" name="Rectangle 20"/>
              <p:cNvSpPr>
                <a:spLocks noChangeArrowheads="1"/>
              </p:cNvSpPr>
              <p:nvPr/>
            </p:nvSpPr>
            <p:spPr bwMode="auto">
              <a:xfrm>
                <a:off x="2947" y="391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1800" b="1">
                    <a:latin typeface="Arial" panose="020B0604020202020204" pitchFamily="34" charset="0"/>
                  </a:rPr>
                  <a:t>0</a:t>
                </a:r>
                <a:endParaRPr kumimoji="0" lang="en-US" altLang="zh-CN" sz="1800" b="1">
                  <a:latin typeface="Arial" panose="020B0604020202020204" pitchFamily="34" charset="0"/>
                </a:endParaRPr>
              </a:p>
            </p:txBody>
          </p:sp>
          <p:sp>
            <p:nvSpPr>
              <p:cNvPr id="65" name="Rectangle 21"/>
              <p:cNvSpPr>
                <a:spLocks noChangeArrowheads="1"/>
              </p:cNvSpPr>
              <p:nvPr/>
            </p:nvSpPr>
            <p:spPr bwMode="auto">
              <a:xfrm>
                <a:off x="3907" y="1063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1800" b="1">
                    <a:latin typeface="Arial" panose="020B0604020202020204" pitchFamily="34" charset="0"/>
                  </a:rPr>
                  <a:t>4</a:t>
                </a:r>
                <a:endParaRPr kumimoji="0" lang="en-US" altLang="zh-CN" sz="1800" b="1">
                  <a:latin typeface="Arial" panose="020B0604020202020204" pitchFamily="34" charset="0"/>
                </a:endParaRPr>
              </a:p>
            </p:txBody>
          </p:sp>
          <p:sp>
            <p:nvSpPr>
              <p:cNvPr id="66" name="Rectangle 22"/>
              <p:cNvSpPr>
                <a:spLocks noChangeArrowheads="1"/>
              </p:cNvSpPr>
              <p:nvPr/>
            </p:nvSpPr>
            <p:spPr bwMode="auto">
              <a:xfrm>
                <a:off x="3715" y="2263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1800" b="1">
                    <a:latin typeface="Arial" panose="020B0604020202020204" pitchFamily="34" charset="0"/>
                  </a:rPr>
                  <a:t>3</a:t>
                </a:r>
                <a:endParaRPr kumimoji="0" lang="en-US" altLang="zh-CN" sz="1800" b="1">
                  <a:latin typeface="Arial" panose="020B0604020202020204" pitchFamily="34" charset="0"/>
                </a:endParaRPr>
              </a:p>
            </p:txBody>
          </p:sp>
          <p:sp>
            <p:nvSpPr>
              <p:cNvPr id="67" name="Rectangle 23"/>
              <p:cNvSpPr>
                <a:spLocks noChangeArrowheads="1"/>
              </p:cNvSpPr>
              <p:nvPr/>
            </p:nvSpPr>
            <p:spPr bwMode="auto">
              <a:xfrm>
                <a:off x="1383" y="2432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1800" b="1">
                    <a:latin typeface="Arial" panose="020B0604020202020204" pitchFamily="34" charset="0"/>
                  </a:rPr>
                  <a:t>2</a:t>
                </a:r>
                <a:endParaRPr kumimoji="0" lang="en-US" altLang="zh-CN" sz="1800" b="1">
                  <a:latin typeface="Arial" panose="020B0604020202020204" pitchFamily="34" charset="0"/>
                </a:endParaRPr>
              </a:p>
            </p:txBody>
          </p:sp>
          <p:sp>
            <p:nvSpPr>
              <p:cNvPr id="68" name="Rectangle 24"/>
              <p:cNvSpPr>
                <a:spLocks noChangeArrowheads="1"/>
              </p:cNvSpPr>
              <p:nvPr/>
            </p:nvSpPr>
            <p:spPr bwMode="auto">
              <a:xfrm>
                <a:off x="1202" y="906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1800" b="1">
                    <a:latin typeface="Arial" panose="020B0604020202020204" pitchFamily="34" charset="0"/>
                  </a:rPr>
                  <a:t>1</a:t>
                </a:r>
                <a:endParaRPr kumimoji="0" lang="en-US" altLang="zh-CN" sz="1800" b="1">
                  <a:latin typeface="Arial" panose="020B0604020202020204" pitchFamily="34" charset="0"/>
                </a:endParaRPr>
              </a:p>
            </p:txBody>
          </p:sp>
          <p:sp>
            <p:nvSpPr>
              <p:cNvPr id="69" name="Rectangle 25"/>
              <p:cNvSpPr>
                <a:spLocks noChangeArrowheads="1"/>
              </p:cNvSpPr>
              <p:nvPr/>
            </p:nvSpPr>
            <p:spPr bwMode="auto">
              <a:xfrm>
                <a:off x="3331" y="775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1800" b="1">
                    <a:latin typeface="Arial" panose="020B0604020202020204" pitchFamily="34" charset="0"/>
                  </a:rPr>
                  <a:t>0</a:t>
                </a:r>
                <a:endParaRPr kumimoji="0" lang="en-US" altLang="zh-CN" sz="1800" b="1">
                  <a:latin typeface="Arial" panose="020B0604020202020204" pitchFamily="34" charset="0"/>
                </a:endParaRPr>
              </a:p>
            </p:txBody>
          </p:sp>
          <p:sp>
            <p:nvSpPr>
              <p:cNvPr id="70" name="Rectangle 26"/>
              <p:cNvSpPr>
                <a:spLocks noChangeArrowheads="1"/>
              </p:cNvSpPr>
              <p:nvPr/>
            </p:nvSpPr>
            <p:spPr bwMode="auto">
              <a:xfrm>
                <a:off x="3619" y="1735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1800" b="1">
                    <a:latin typeface="Arial" panose="020B0604020202020204" pitchFamily="34" charset="0"/>
                  </a:rPr>
                  <a:t>4</a:t>
                </a:r>
                <a:endParaRPr kumimoji="0" lang="en-US" altLang="zh-CN" sz="1800" b="1">
                  <a:latin typeface="Arial" panose="020B0604020202020204" pitchFamily="34" charset="0"/>
                </a:endParaRPr>
              </a:p>
            </p:txBody>
          </p:sp>
          <p:sp>
            <p:nvSpPr>
              <p:cNvPr id="71" name="Rectangle 28"/>
              <p:cNvSpPr>
                <a:spLocks noChangeArrowheads="1"/>
              </p:cNvSpPr>
              <p:nvPr/>
            </p:nvSpPr>
            <p:spPr bwMode="auto">
              <a:xfrm>
                <a:off x="1411" y="1831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1800" b="1">
                    <a:latin typeface="Arial" panose="020B0604020202020204" pitchFamily="34" charset="0"/>
                  </a:rPr>
                  <a:t>2</a:t>
                </a:r>
                <a:endParaRPr kumimoji="0" lang="en-US" altLang="zh-CN" sz="1800" b="1">
                  <a:latin typeface="Arial" panose="020B0604020202020204" pitchFamily="34" charset="0"/>
                </a:endParaRPr>
              </a:p>
            </p:txBody>
          </p:sp>
          <p:sp>
            <p:nvSpPr>
              <p:cNvPr id="72" name="Rectangle 29"/>
              <p:cNvSpPr>
                <a:spLocks noChangeArrowheads="1"/>
              </p:cNvSpPr>
              <p:nvPr/>
            </p:nvSpPr>
            <p:spPr bwMode="auto">
              <a:xfrm>
                <a:off x="1747" y="679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1800" b="1">
                    <a:latin typeface="Arial" panose="020B0604020202020204" pitchFamily="34" charset="0"/>
                  </a:rPr>
                  <a:t>1</a:t>
                </a:r>
                <a:endParaRPr kumimoji="0" lang="en-US" altLang="zh-CN" sz="1800" b="1">
                  <a:latin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2" name="内容占位符 1"/>
          <p:cNvGraphicFramePr>
            <a:graphicFrameLocks noGrp="1"/>
          </p:cNvGraphicFramePr>
          <p:nvPr>
            <p:ph idx="1"/>
          </p:nvPr>
        </p:nvGraphicFramePr>
        <p:xfrm>
          <a:off x="581025" y="1995805"/>
          <a:ext cx="6714490" cy="4580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2.5.2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哲学家进餐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问题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grpSp>
        <p:nvGrpSpPr>
          <p:cNvPr id="19" name="Group 32"/>
          <p:cNvGrpSpPr/>
          <p:nvPr/>
        </p:nvGrpSpPr>
        <p:grpSpPr bwMode="auto">
          <a:xfrm>
            <a:off x="7116612" y="2603113"/>
            <a:ext cx="4751388" cy="3810000"/>
            <a:chOff x="1292" y="0"/>
            <a:chExt cx="2993" cy="2400"/>
          </a:xfrm>
        </p:grpSpPr>
        <p:sp>
          <p:nvSpPr>
            <p:cNvPr id="25" name="Rectangle 27"/>
            <p:cNvSpPr>
              <a:spLocks noChangeArrowheads="1"/>
            </p:cNvSpPr>
            <p:nvPr/>
          </p:nvSpPr>
          <p:spPr bwMode="auto">
            <a:xfrm>
              <a:off x="2653" y="2160"/>
              <a:ext cx="288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sz="1800" b="1">
                  <a:latin typeface="Arial" panose="020B0604020202020204" pitchFamily="34" charset="0"/>
                </a:rPr>
                <a:t>3</a:t>
              </a:r>
              <a:endParaRPr kumimoji="0" lang="en-US" altLang="zh-CN" sz="1800" b="1">
                <a:latin typeface="Arial" panose="020B0604020202020204" pitchFamily="34" charset="0"/>
              </a:endParaRPr>
            </a:p>
          </p:txBody>
        </p:sp>
        <p:grpSp>
          <p:nvGrpSpPr>
            <p:cNvPr id="47" name="Group 31"/>
            <p:cNvGrpSpPr/>
            <p:nvPr/>
          </p:nvGrpSpPr>
          <p:grpSpPr bwMode="auto">
            <a:xfrm>
              <a:off x="1292" y="0"/>
              <a:ext cx="2993" cy="2281"/>
              <a:chOff x="1202" y="391"/>
              <a:chExt cx="2993" cy="2281"/>
            </a:xfrm>
          </p:grpSpPr>
          <p:pic>
            <p:nvPicPr>
              <p:cNvPr id="48" name="Picture 4"/>
              <p:cNvPicPr>
                <a:picLocks noChangeAspect="1" noChangeArrowheads="1"/>
              </p:cNvPicPr>
              <p:nvPr/>
            </p:nvPicPr>
            <p:blipFill>
              <a:blip r:embed="rId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83" y="1111"/>
                <a:ext cx="624" cy="5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9" name="Picture 5"/>
              <p:cNvPicPr>
                <a:picLocks noChangeAspect="1" noChangeArrowheads="1"/>
              </p:cNvPicPr>
              <p:nvPr/>
            </p:nvPicPr>
            <p:blipFill>
              <a:blip r:embed="rId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3" y="2023"/>
                <a:ext cx="624" cy="5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" name="Picture 6"/>
              <p:cNvPicPr>
                <a:picLocks noChangeAspect="1" noChangeArrowheads="1"/>
              </p:cNvPicPr>
              <p:nvPr/>
            </p:nvPicPr>
            <p:blipFill>
              <a:blip r:embed="rId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1" y="2071"/>
                <a:ext cx="624" cy="5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" name="Picture 7"/>
              <p:cNvPicPr>
                <a:picLocks noChangeAspect="1" noChangeArrowheads="1"/>
              </p:cNvPicPr>
              <p:nvPr/>
            </p:nvPicPr>
            <p:blipFill>
              <a:blip r:embed="rId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63" y="1111"/>
                <a:ext cx="624" cy="5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2" name="Picture 8"/>
              <p:cNvPicPr>
                <a:picLocks noChangeAspect="1" noChangeArrowheads="1"/>
              </p:cNvPicPr>
              <p:nvPr/>
            </p:nvPicPr>
            <p:blipFill>
              <a:blip r:embed="rId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23" y="487"/>
                <a:ext cx="624" cy="5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3" name="Oval 9"/>
              <p:cNvSpPr>
                <a:spLocks noChangeArrowheads="1"/>
              </p:cNvSpPr>
              <p:nvPr/>
            </p:nvSpPr>
            <p:spPr bwMode="auto">
              <a:xfrm>
                <a:off x="2035" y="1015"/>
                <a:ext cx="1248" cy="1200"/>
              </a:xfrm>
              <a:prstGeom prst="ellipse">
                <a:avLst/>
              </a:prstGeom>
              <a:solidFill>
                <a:srgbClr val="800000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4" name="Line 10"/>
              <p:cNvSpPr>
                <a:spLocks noChangeShapeType="1"/>
              </p:cNvSpPr>
              <p:nvPr/>
            </p:nvSpPr>
            <p:spPr bwMode="auto">
              <a:xfrm>
                <a:off x="1987" y="967"/>
                <a:ext cx="384" cy="480"/>
              </a:xfrm>
              <a:prstGeom prst="line">
                <a:avLst/>
              </a:prstGeom>
              <a:noFill/>
              <a:ln w="5715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" name="Line 11"/>
              <p:cNvSpPr>
                <a:spLocks noChangeShapeType="1"/>
              </p:cNvSpPr>
              <p:nvPr/>
            </p:nvSpPr>
            <p:spPr bwMode="auto">
              <a:xfrm flipV="1">
                <a:off x="1747" y="1783"/>
                <a:ext cx="576" cy="96"/>
              </a:xfrm>
              <a:prstGeom prst="line">
                <a:avLst/>
              </a:prstGeom>
              <a:noFill/>
              <a:ln w="5715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" name="Line 12"/>
              <p:cNvSpPr>
                <a:spLocks noChangeShapeType="1"/>
              </p:cNvSpPr>
              <p:nvPr/>
            </p:nvSpPr>
            <p:spPr bwMode="auto">
              <a:xfrm>
                <a:off x="2995" y="1639"/>
                <a:ext cx="528" cy="288"/>
              </a:xfrm>
              <a:prstGeom prst="line">
                <a:avLst/>
              </a:prstGeom>
              <a:noFill/>
              <a:ln w="5715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" name="Line 13"/>
              <p:cNvSpPr>
                <a:spLocks noChangeShapeType="1"/>
              </p:cNvSpPr>
              <p:nvPr/>
            </p:nvSpPr>
            <p:spPr bwMode="auto">
              <a:xfrm>
                <a:off x="2707" y="1975"/>
                <a:ext cx="48" cy="480"/>
              </a:xfrm>
              <a:prstGeom prst="line">
                <a:avLst/>
              </a:prstGeom>
              <a:noFill/>
              <a:ln w="5715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" name="Line 14"/>
              <p:cNvSpPr>
                <a:spLocks noChangeShapeType="1"/>
              </p:cNvSpPr>
              <p:nvPr/>
            </p:nvSpPr>
            <p:spPr bwMode="auto">
              <a:xfrm flipH="1">
                <a:off x="2899" y="919"/>
                <a:ext cx="384" cy="384"/>
              </a:xfrm>
              <a:prstGeom prst="line">
                <a:avLst/>
              </a:prstGeom>
              <a:noFill/>
              <a:ln w="5715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" name="Rectangle 15"/>
              <p:cNvSpPr>
                <a:spLocks noChangeArrowheads="1"/>
              </p:cNvSpPr>
              <p:nvPr/>
            </p:nvSpPr>
            <p:spPr bwMode="auto">
              <a:xfrm>
                <a:off x="2563" y="1111"/>
                <a:ext cx="144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0" name="Rectangle 16"/>
              <p:cNvSpPr>
                <a:spLocks noChangeArrowheads="1"/>
              </p:cNvSpPr>
              <p:nvPr/>
            </p:nvSpPr>
            <p:spPr bwMode="auto">
              <a:xfrm>
                <a:off x="2179" y="1495"/>
                <a:ext cx="144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1" name="Rectangle 17"/>
              <p:cNvSpPr>
                <a:spLocks noChangeArrowheads="1"/>
              </p:cNvSpPr>
              <p:nvPr/>
            </p:nvSpPr>
            <p:spPr bwMode="auto">
              <a:xfrm>
                <a:off x="2371" y="1927"/>
                <a:ext cx="144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2" name="Rectangle 18"/>
              <p:cNvSpPr>
                <a:spLocks noChangeArrowheads="1"/>
              </p:cNvSpPr>
              <p:nvPr/>
            </p:nvSpPr>
            <p:spPr bwMode="auto">
              <a:xfrm>
                <a:off x="2851" y="1831"/>
                <a:ext cx="144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3" name="Rectangle 19"/>
              <p:cNvSpPr>
                <a:spLocks noChangeArrowheads="1"/>
              </p:cNvSpPr>
              <p:nvPr/>
            </p:nvSpPr>
            <p:spPr bwMode="auto">
              <a:xfrm>
                <a:off x="2995" y="1399"/>
                <a:ext cx="144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4" name="Rectangle 20"/>
              <p:cNvSpPr>
                <a:spLocks noChangeArrowheads="1"/>
              </p:cNvSpPr>
              <p:nvPr/>
            </p:nvSpPr>
            <p:spPr bwMode="auto">
              <a:xfrm>
                <a:off x="2947" y="391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1800" b="1">
                    <a:latin typeface="Arial" panose="020B0604020202020204" pitchFamily="34" charset="0"/>
                  </a:rPr>
                  <a:t>0</a:t>
                </a:r>
                <a:endParaRPr kumimoji="0" lang="en-US" altLang="zh-CN" sz="1800" b="1">
                  <a:latin typeface="Arial" panose="020B0604020202020204" pitchFamily="34" charset="0"/>
                </a:endParaRPr>
              </a:p>
            </p:txBody>
          </p:sp>
          <p:sp>
            <p:nvSpPr>
              <p:cNvPr id="65" name="Rectangle 21"/>
              <p:cNvSpPr>
                <a:spLocks noChangeArrowheads="1"/>
              </p:cNvSpPr>
              <p:nvPr/>
            </p:nvSpPr>
            <p:spPr bwMode="auto">
              <a:xfrm>
                <a:off x="3907" y="1063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1800" b="1">
                    <a:latin typeface="Arial" panose="020B0604020202020204" pitchFamily="34" charset="0"/>
                  </a:rPr>
                  <a:t>4</a:t>
                </a:r>
                <a:endParaRPr kumimoji="0" lang="en-US" altLang="zh-CN" sz="1800" b="1">
                  <a:latin typeface="Arial" panose="020B0604020202020204" pitchFamily="34" charset="0"/>
                </a:endParaRPr>
              </a:p>
            </p:txBody>
          </p:sp>
          <p:sp>
            <p:nvSpPr>
              <p:cNvPr id="66" name="Rectangle 22"/>
              <p:cNvSpPr>
                <a:spLocks noChangeArrowheads="1"/>
              </p:cNvSpPr>
              <p:nvPr/>
            </p:nvSpPr>
            <p:spPr bwMode="auto">
              <a:xfrm>
                <a:off x="3715" y="2263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1800" b="1">
                    <a:latin typeface="Arial" panose="020B0604020202020204" pitchFamily="34" charset="0"/>
                  </a:rPr>
                  <a:t>3</a:t>
                </a:r>
                <a:endParaRPr kumimoji="0" lang="en-US" altLang="zh-CN" sz="1800" b="1">
                  <a:latin typeface="Arial" panose="020B0604020202020204" pitchFamily="34" charset="0"/>
                </a:endParaRPr>
              </a:p>
            </p:txBody>
          </p:sp>
          <p:sp>
            <p:nvSpPr>
              <p:cNvPr id="67" name="Rectangle 23"/>
              <p:cNvSpPr>
                <a:spLocks noChangeArrowheads="1"/>
              </p:cNvSpPr>
              <p:nvPr/>
            </p:nvSpPr>
            <p:spPr bwMode="auto">
              <a:xfrm>
                <a:off x="1383" y="2432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1800" b="1">
                    <a:latin typeface="Arial" panose="020B0604020202020204" pitchFamily="34" charset="0"/>
                  </a:rPr>
                  <a:t>2</a:t>
                </a:r>
                <a:endParaRPr kumimoji="0" lang="en-US" altLang="zh-CN" sz="1800" b="1">
                  <a:latin typeface="Arial" panose="020B0604020202020204" pitchFamily="34" charset="0"/>
                </a:endParaRPr>
              </a:p>
            </p:txBody>
          </p:sp>
          <p:sp>
            <p:nvSpPr>
              <p:cNvPr id="68" name="Rectangle 24"/>
              <p:cNvSpPr>
                <a:spLocks noChangeArrowheads="1"/>
              </p:cNvSpPr>
              <p:nvPr/>
            </p:nvSpPr>
            <p:spPr bwMode="auto">
              <a:xfrm>
                <a:off x="1202" y="906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1800" b="1">
                    <a:latin typeface="Arial" panose="020B0604020202020204" pitchFamily="34" charset="0"/>
                  </a:rPr>
                  <a:t>1</a:t>
                </a:r>
                <a:endParaRPr kumimoji="0" lang="en-US" altLang="zh-CN" sz="1800" b="1">
                  <a:latin typeface="Arial" panose="020B0604020202020204" pitchFamily="34" charset="0"/>
                </a:endParaRPr>
              </a:p>
            </p:txBody>
          </p:sp>
          <p:sp>
            <p:nvSpPr>
              <p:cNvPr id="69" name="Rectangle 25"/>
              <p:cNvSpPr>
                <a:spLocks noChangeArrowheads="1"/>
              </p:cNvSpPr>
              <p:nvPr/>
            </p:nvSpPr>
            <p:spPr bwMode="auto">
              <a:xfrm>
                <a:off x="3331" y="775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1800" b="1">
                    <a:latin typeface="Arial" panose="020B0604020202020204" pitchFamily="34" charset="0"/>
                  </a:rPr>
                  <a:t>0</a:t>
                </a:r>
                <a:endParaRPr kumimoji="0" lang="en-US" altLang="zh-CN" sz="1800" b="1">
                  <a:latin typeface="Arial" panose="020B0604020202020204" pitchFamily="34" charset="0"/>
                </a:endParaRPr>
              </a:p>
            </p:txBody>
          </p:sp>
          <p:sp>
            <p:nvSpPr>
              <p:cNvPr id="70" name="Rectangle 26"/>
              <p:cNvSpPr>
                <a:spLocks noChangeArrowheads="1"/>
              </p:cNvSpPr>
              <p:nvPr/>
            </p:nvSpPr>
            <p:spPr bwMode="auto">
              <a:xfrm>
                <a:off x="3619" y="1735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1800" b="1">
                    <a:latin typeface="Arial" panose="020B0604020202020204" pitchFamily="34" charset="0"/>
                  </a:rPr>
                  <a:t>4</a:t>
                </a:r>
                <a:endParaRPr kumimoji="0" lang="en-US" altLang="zh-CN" sz="1800" b="1">
                  <a:latin typeface="Arial" panose="020B0604020202020204" pitchFamily="34" charset="0"/>
                </a:endParaRPr>
              </a:p>
            </p:txBody>
          </p:sp>
          <p:sp>
            <p:nvSpPr>
              <p:cNvPr id="71" name="Rectangle 28"/>
              <p:cNvSpPr>
                <a:spLocks noChangeArrowheads="1"/>
              </p:cNvSpPr>
              <p:nvPr/>
            </p:nvSpPr>
            <p:spPr bwMode="auto">
              <a:xfrm>
                <a:off x="1411" y="1831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1800" b="1">
                    <a:latin typeface="Arial" panose="020B0604020202020204" pitchFamily="34" charset="0"/>
                  </a:rPr>
                  <a:t>2</a:t>
                </a:r>
                <a:endParaRPr kumimoji="0" lang="en-US" altLang="zh-CN" sz="1800" b="1">
                  <a:latin typeface="Arial" panose="020B0604020202020204" pitchFamily="34" charset="0"/>
                </a:endParaRPr>
              </a:p>
            </p:txBody>
          </p:sp>
          <p:sp>
            <p:nvSpPr>
              <p:cNvPr id="72" name="Rectangle 29"/>
              <p:cNvSpPr>
                <a:spLocks noChangeArrowheads="1"/>
              </p:cNvSpPr>
              <p:nvPr/>
            </p:nvSpPr>
            <p:spPr bwMode="auto">
              <a:xfrm>
                <a:off x="1747" y="679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1800" b="1">
                    <a:latin typeface="Arial" panose="020B0604020202020204" pitchFamily="34" charset="0"/>
                  </a:rPr>
                  <a:t>1</a:t>
                </a:r>
                <a:endParaRPr kumimoji="0" lang="en-US" altLang="zh-CN" sz="1800" b="1">
                  <a:latin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2" name="内容占位符 1"/>
          <p:cNvGraphicFramePr>
            <a:graphicFrameLocks noGrp="1"/>
          </p:cNvGraphicFramePr>
          <p:nvPr>
            <p:ph idx="1"/>
          </p:nvPr>
        </p:nvGraphicFramePr>
        <p:xfrm>
          <a:off x="581025" y="1995805"/>
          <a:ext cx="6714490" cy="4580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2.5.2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哲学家进餐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问题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grpSp>
        <p:nvGrpSpPr>
          <p:cNvPr id="19" name="Group 32"/>
          <p:cNvGrpSpPr/>
          <p:nvPr/>
        </p:nvGrpSpPr>
        <p:grpSpPr bwMode="auto">
          <a:xfrm>
            <a:off x="7116612" y="2603113"/>
            <a:ext cx="4751388" cy="3810000"/>
            <a:chOff x="1292" y="0"/>
            <a:chExt cx="2993" cy="2400"/>
          </a:xfrm>
        </p:grpSpPr>
        <p:sp>
          <p:nvSpPr>
            <p:cNvPr id="25" name="Rectangle 27"/>
            <p:cNvSpPr>
              <a:spLocks noChangeArrowheads="1"/>
            </p:cNvSpPr>
            <p:nvPr/>
          </p:nvSpPr>
          <p:spPr bwMode="auto">
            <a:xfrm>
              <a:off x="2653" y="2160"/>
              <a:ext cx="288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sz="1800" b="1">
                  <a:latin typeface="Arial" panose="020B0604020202020204" pitchFamily="34" charset="0"/>
                </a:rPr>
                <a:t>3</a:t>
              </a:r>
              <a:endParaRPr kumimoji="0" lang="en-US" altLang="zh-CN" sz="1800" b="1">
                <a:latin typeface="Arial" panose="020B0604020202020204" pitchFamily="34" charset="0"/>
              </a:endParaRPr>
            </a:p>
          </p:txBody>
        </p:sp>
        <p:grpSp>
          <p:nvGrpSpPr>
            <p:cNvPr id="47" name="Group 31"/>
            <p:cNvGrpSpPr/>
            <p:nvPr/>
          </p:nvGrpSpPr>
          <p:grpSpPr bwMode="auto">
            <a:xfrm>
              <a:off x="1292" y="0"/>
              <a:ext cx="2993" cy="2281"/>
              <a:chOff x="1202" y="391"/>
              <a:chExt cx="2993" cy="2281"/>
            </a:xfrm>
          </p:grpSpPr>
          <p:pic>
            <p:nvPicPr>
              <p:cNvPr id="48" name="Picture 4"/>
              <p:cNvPicPr>
                <a:picLocks noChangeAspect="1" noChangeArrowheads="1"/>
              </p:cNvPicPr>
              <p:nvPr/>
            </p:nvPicPr>
            <p:blipFill>
              <a:blip r:embed="rId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83" y="1111"/>
                <a:ext cx="624" cy="5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9" name="Picture 5"/>
              <p:cNvPicPr>
                <a:picLocks noChangeAspect="1" noChangeArrowheads="1"/>
              </p:cNvPicPr>
              <p:nvPr/>
            </p:nvPicPr>
            <p:blipFill>
              <a:blip r:embed="rId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3" y="2023"/>
                <a:ext cx="624" cy="5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" name="Picture 6"/>
              <p:cNvPicPr>
                <a:picLocks noChangeAspect="1" noChangeArrowheads="1"/>
              </p:cNvPicPr>
              <p:nvPr/>
            </p:nvPicPr>
            <p:blipFill>
              <a:blip r:embed="rId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1" y="2071"/>
                <a:ext cx="624" cy="5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" name="Picture 7"/>
              <p:cNvPicPr>
                <a:picLocks noChangeAspect="1" noChangeArrowheads="1"/>
              </p:cNvPicPr>
              <p:nvPr/>
            </p:nvPicPr>
            <p:blipFill>
              <a:blip r:embed="rId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63" y="1111"/>
                <a:ext cx="624" cy="5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2" name="Picture 8"/>
              <p:cNvPicPr>
                <a:picLocks noChangeAspect="1" noChangeArrowheads="1"/>
              </p:cNvPicPr>
              <p:nvPr/>
            </p:nvPicPr>
            <p:blipFill>
              <a:blip r:embed="rId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23" y="487"/>
                <a:ext cx="624" cy="5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3" name="Oval 9"/>
              <p:cNvSpPr>
                <a:spLocks noChangeArrowheads="1"/>
              </p:cNvSpPr>
              <p:nvPr/>
            </p:nvSpPr>
            <p:spPr bwMode="auto">
              <a:xfrm>
                <a:off x="2035" y="1015"/>
                <a:ext cx="1248" cy="1200"/>
              </a:xfrm>
              <a:prstGeom prst="ellipse">
                <a:avLst/>
              </a:prstGeom>
              <a:solidFill>
                <a:srgbClr val="800000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4" name="Line 10"/>
              <p:cNvSpPr>
                <a:spLocks noChangeShapeType="1"/>
              </p:cNvSpPr>
              <p:nvPr/>
            </p:nvSpPr>
            <p:spPr bwMode="auto">
              <a:xfrm>
                <a:off x="1987" y="967"/>
                <a:ext cx="384" cy="480"/>
              </a:xfrm>
              <a:prstGeom prst="line">
                <a:avLst/>
              </a:prstGeom>
              <a:noFill/>
              <a:ln w="5715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" name="Line 11"/>
              <p:cNvSpPr>
                <a:spLocks noChangeShapeType="1"/>
              </p:cNvSpPr>
              <p:nvPr/>
            </p:nvSpPr>
            <p:spPr bwMode="auto">
              <a:xfrm flipV="1">
                <a:off x="1747" y="1783"/>
                <a:ext cx="576" cy="96"/>
              </a:xfrm>
              <a:prstGeom prst="line">
                <a:avLst/>
              </a:prstGeom>
              <a:noFill/>
              <a:ln w="5715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" name="Line 12"/>
              <p:cNvSpPr>
                <a:spLocks noChangeShapeType="1"/>
              </p:cNvSpPr>
              <p:nvPr/>
            </p:nvSpPr>
            <p:spPr bwMode="auto">
              <a:xfrm>
                <a:off x="2995" y="1639"/>
                <a:ext cx="528" cy="288"/>
              </a:xfrm>
              <a:prstGeom prst="line">
                <a:avLst/>
              </a:prstGeom>
              <a:noFill/>
              <a:ln w="5715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" name="Line 13"/>
              <p:cNvSpPr>
                <a:spLocks noChangeShapeType="1"/>
              </p:cNvSpPr>
              <p:nvPr/>
            </p:nvSpPr>
            <p:spPr bwMode="auto">
              <a:xfrm>
                <a:off x="2707" y="1975"/>
                <a:ext cx="48" cy="480"/>
              </a:xfrm>
              <a:prstGeom prst="line">
                <a:avLst/>
              </a:prstGeom>
              <a:noFill/>
              <a:ln w="5715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" name="Line 14"/>
              <p:cNvSpPr>
                <a:spLocks noChangeShapeType="1"/>
              </p:cNvSpPr>
              <p:nvPr/>
            </p:nvSpPr>
            <p:spPr bwMode="auto">
              <a:xfrm flipH="1">
                <a:off x="2899" y="919"/>
                <a:ext cx="384" cy="384"/>
              </a:xfrm>
              <a:prstGeom prst="line">
                <a:avLst/>
              </a:prstGeom>
              <a:noFill/>
              <a:ln w="5715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" name="Rectangle 15"/>
              <p:cNvSpPr>
                <a:spLocks noChangeArrowheads="1"/>
              </p:cNvSpPr>
              <p:nvPr/>
            </p:nvSpPr>
            <p:spPr bwMode="auto">
              <a:xfrm>
                <a:off x="2563" y="1111"/>
                <a:ext cx="144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0" name="Rectangle 16"/>
              <p:cNvSpPr>
                <a:spLocks noChangeArrowheads="1"/>
              </p:cNvSpPr>
              <p:nvPr/>
            </p:nvSpPr>
            <p:spPr bwMode="auto">
              <a:xfrm>
                <a:off x="2179" y="1495"/>
                <a:ext cx="144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1" name="Rectangle 17"/>
              <p:cNvSpPr>
                <a:spLocks noChangeArrowheads="1"/>
              </p:cNvSpPr>
              <p:nvPr/>
            </p:nvSpPr>
            <p:spPr bwMode="auto">
              <a:xfrm>
                <a:off x="2371" y="1927"/>
                <a:ext cx="144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2" name="Rectangle 18"/>
              <p:cNvSpPr>
                <a:spLocks noChangeArrowheads="1"/>
              </p:cNvSpPr>
              <p:nvPr/>
            </p:nvSpPr>
            <p:spPr bwMode="auto">
              <a:xfrm>
                <a:off x="2851" y="1831"/>
                <a:ext cx="144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3" name="Rectangle 19"/>
              <p:cNvSpPr>
                <a:spLocks noChangeArrowheads="1"/>
              </p:cNvSpPr>
              <p:nvPr/>
            </p:nvSpPr>
            <p:spPr bwMode="auto">
              <a:xfrm>
                <a:off x="2995" y="1399"/>
                <a:ext cx="144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4" name="Rectangle 20"/>
              <p:cNvSpPr>
                <a:spLocks noChangeArrowheads="1"/>
              </p:cNvSpPr>
              <p:nvPr/>
            </p:nvSpPr>
            <p:spPr bwMode="auto">
              <a:xfrm>
                <a:off x="2947" y="391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1800" b="1">
                    <a:latin typeface="Arial" panose="020B0604020202020204" pitchFamily="34" charset="0"/>
                  </a:rPr>
                  <a:t>0</a:t>
                </a:r>
                <a:endParaRPr kumimoji="0" lang="en-US" altLang="zh-CN" sz="1800" b="1">
                  <a:latin typeface="Arial" panose="020B0604020202020204" pitchFamily="34" charset="0"/>
                </a:endParaRPr>
              </a:p>
            </p:txBody>
          </p:sp>
          <p:sp>
            <p:nvSpPr>
              <p:cNvPr id="65" name="Rectangle 21"/>
              <p:cNvSpPr>
                <a:spLocks noChangeArrowheads="1"/>
              </p:cNvSpPr>
              <p:nvPr/>
            </p:nvSpPr>
            <p:spPr bwMode="auto">
              <a:xfrm>
                <a:off x="3907" y="1063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1800" b="1">
                    <a:latin typeface="Arial" panose="020B0604020202020204" pitchFamily="34" charset="0"/>
                  </a:rPr>
                  <a:t>4</a:t>
                </a:r>
                <a:endParaRPr kumimoji="0" lang="en-US" altLang="zh-CN" sz="1800" b="1">
                  <a:latin typeface="Arial" panose="020B0604020202020204" pitchFamily="34" charset="0"/>
                </a:endParaRPr>
              </a:p>
            </p:txBody>
          </p:sp>
          <p:sp>
            <p:nvSpPr>
              <p:cNvPr id="66" name="Rectangle 22"/>
              <p:cNvSpPr>
                <a:spLocks noChangeArrowheads="1"/>
              </p:cNvSpPr>
              <p:nvPr/>
            </p:nvSpPr>
            <p:spPr bwMode="auto">
              <a:xfrm>
                <a:off x="3715" y="2263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1800" b="1">
                    <a:latin typeface="Arial" panose="020B0604020202020204" pitchFamily="34" charset="0"/>
                  </a:rPr>
                  <a:t>3</a:t>
                </a:r>
                <a:endParaRPr kumimoji="0" lang="en-US" altLang="zh-CN" sz="1800" b="1">
                  <a:latin typeface="Arial" panose="020B0604020202020204" pitchFamily="34" charset="0"/>
                </a:endParaRPr>
              </a:p>
            </p:txBody>
          </p:sp>
          <p:sp>
            <p:nvSpPr>
              <p:cNvPr id="67" name="Rectangle 23"/>
              <p:cNvSpPr>
                <a:spLocks noChangeArrowheads="1"/>
              </p:cNvSpPr>
              <p:nvPr/>
            </p:nvSpPr>
            <p:spPr bwMode="auto">
              <a:xfrm>
                <a:off x="1383" y="2432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1800" b="1">
                    <a:latin typeface="Arial" panose="020B0604020202020204" pitchFamily="34" charset="0"/>
                  </a:rPr>
                  <a:t>2</a:t>
                </a:r>
                <a:endParaRPr kumimoji="0" lang="en-US" altLang="zh-CN" sz="1800" b="1">
                  <a:latin typeface="Arial" panose="020B0604020202020204" pitchFamily="34" charset="0"/>
                </a:endParaRPr>
              </a:p>
            </p:txBody>
          </p:sp>
          <p:sp>
            <p:nvSpPr>
              <p:cNvPr id="68" name="Rectangle 24"/>
              <p:cNvSpPr>
                <a:spLocks noChangeArrowheads="1"/>
              </p:cNvSpPr>
              <p:nvPr/>
            </p:nvSpPr>
            <p:spPr bwMode="auto">
              <a:xfrm>
                <a:off x="1202" y="906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1800" b="1">
                    <a:latin typeface="Arial" panose="020B0604020202020204" pitchFamily="34" charset="0"/>
                  </a:rPr>
                  <a:t>1</a:t>
                </a:r>
                <a:endParaRPr kumimoji="0" lang="en-US" altLang="zh-CN" sz="1800" b="1">
                  <a:latin typeface="Arial" panose="020B0604020202020204" pitchFamily="34" charset="0"/>
                </a:endParaRPr>
              </a:p>
            </p:txBody>
          </p:sp>
          <p:sp>
            <p:nvSpPr>
              <p:cNvPr id="69" name="Rectangle 25"/>
              <p:cNvSpPr>
                <a:spLocks noChangeArrowheads="1"/>
              </p:cNvSpPr>
              <p:nvPr/>
            </p:nvSpPr>
            <p:spPr bwMode="auto">
              <a:xfrm>
                <a:off x="3331" y="775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1800" b="1">
                    <a:latin typeface="Arial" panose="020B0604020202020204" pitchFamily="34" charset="0"/>
                  </a:rPr>
                  <a:t>0</a:t>
                </a:r>
                <a:endParaRPr kumimoji="0" lang="en-US" altLang="zh-CN" sz="1800" b="1">
                  <a:latin typeface="Arial" panose="020B0604020202020204" pitchFamily="34" charset="0"/>
                </a:endParaRPr>
              </a:p>
            </p:txBody>
          </p:sp>
          <p:sp>
            <p:nvSpPr>
              <p:cNvPr id="70" name="Rectangle 26"/>
              <p:cNvSpPr>
                <a:spLocks noChangeArrowheads="1"/>
              </p:cNvSpPr>
              <p:nvPr/>
            </p:nvSpPr>
            <p:spPr bwMode="auto">
              <a:xfrm>
                <a:off x="3619" y="1735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1800" b="1">
                    <a:latin typeface="Arial" panose="020B0604020202020204" pitchFamily="34" charset="0"/>
                  </a:rPr>
                  <a:t>4</a:t>
                </a:r>
                <a:endParaRPr kumimoji="0" lang="en-US" altLang="zh-CN" sz="1800" b="1">
                  <a:latin typeface="Arial" panose="020B0604020202020204" pitchFamily="34" charset="0"/>
                </a:endParaRPr>
              </a:p>
            </p:txBody>
          </p:sp>
          <p:sp>
            <p:nvSpPr>
              <p:cNvPr id="71" name="Rectangle 28"/>
              <p:cNvSpPr>
                <a:spLocks noChangeArrowheads="1"/>
              </p:cNvSpPr>
              <p:nvPr/>
            </p:nvSpPr>
            <p:spPr bwMode="auto">
              <a:xfrm>
                <a:off x="1411" y="1831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1800" b="1">
                    <a:latin typeface="Arial" panose="020B0604020202020204" pitchFamily="34" charset="0"/>
                  </a:rPr>
                  <a:t>2</a:t>
                </a:r>
                <a:endParaRPr kumimoji="0" lang="en-US" altLang="zh-CN" sz="1800" b="1">
                  <a:latin typeface="Arial" panose="020B0604020202020204" pitchFamily="34" charset="0"/>
                </a:endParaRPr>
              </a:p>
            </p:txBody>
          </p:sp>
          <p:sp>
            <p:nvSpPr>
              <p:cNvPr id="72" name="Rectangle 29"/>
              <p:cNvSpPr>
                <a:spLocks noChangeArrowheads="1"/>
              </p:cNvSpPr>
              <p:nvPr/>
            </p:nvSpPr>
            <p:spPr bwMode="auto">
              <a:xfrm>
                <a:off x="1747" y="679"/>
                <a:ext cx="28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0" lang="en-US" altLang="zh-CN" sz="1800" b="1">
                    <a:latin typeface="Arial" panose="020B0604020202020204" pitchFamily="34" charset="0"/>
                  </a:rPr>
                  <a:t>1</a:t>
                </a:r>
                <a:endParaRPr kumimoji="0" lang="en-US" altLang="zh-CN" sz="1800" b="1">
                  <a:latin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2" name="内容占位符 1"/>
          <p:cNvGraphicFramePr>
            <a:graphicFrameLocks noGrp="1"/>
          </p:cNvGraphicFramePr>
          <p:nvPr>
            <p:ph idx="1"/>
          </p:nvPr>
        </p:nvGraphicFramePr>
        <p:xfrm>
          <a:off x="581025" y="1995805"/>
          <a:ext cx="6714490" cy="4580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2.5.2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哲学家进餐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问题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graphicFrame>
        <p:nvGraphicFramePr>
          <p:cNvPr id="2" name="内容占位符 1"/>
          <p:cNvGraphicFramePr>
            <a:graphicFrameLocks noGrp="1"/>
          </p:cNvGraphicFramePr>
          <p:nvPr>
            <p:ph idx="1"/>
          </p:nvPr>
        </p:nvGraphicFramePr>
        <p:xfrm>
          <a:off x="581025" y="1995805"/>
          <a:ext cx="6124575" cy="4580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内容占位符 6"/>
          <p:cNvSpPr>
            <a:spLocks noGrp="1"/>
          </p:cNvSpPr>
          <p:nvPr/>
        </p:nvSpPr>
        <p:spPr>
          <a:xfrm>
            <a:off x="6720459" y="1117254"/>
            <a:ext cx="6446520" cy="53016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9992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275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99995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500" b="1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var</a:t>
            </a:r>
            <a:r>
              <a:rPr lang="en-US" altLang="zh-CN" sz="15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mutex: semaphore: =4; //</a:t>
            </a:r>
            <a:r>
              <a:rPr lang="zh-CN" altLang="en-US" sz="15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最多有四个哲学家拿左边筷子</a:t>
            </a:r>
            <a:endParaRPr lang="zh-CN" altLang="en-US" sz="15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500" b="1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var</a:t>
            </a:r>
            <a:r>
              <a:rPr lang="en-US" altLang="zh-CN" sz="15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1500" b="1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chopstick:array</a:t>
            </a:r>
            <a:r>
              <a:rPr lang="en-US" altLang="zh-CN" sz="15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[0,…,4] of semaphore; </a:t>
            </a:r>
            <a:endParaRPr lang="en-US" altLang="zh-CN" sz="15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5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	</a:t>
            </a:r>
            <a:r>
              <a:rPr lang="zh-CN" altLang="en-US" sz="15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所有信号量初始值为</a:t>
            </a:r>
            <a:r>
              <a:rPr lang="en-US" altLang="zh-CN" sz="15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  <a:endParaRPr lang="en-US" altLang="zh-CN" sz="15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5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	repeat //</a:t>
            </a:r>
            <a:r>
              <a:rPr lang="zh-CN" altLang="en-US" sz="15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第</a:t>
            </a:r>
            <a:r>
              <a:rPr lang="en-US" altLang="zh-CN" sz="1500" b="1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zh-CN" altLang="en-US" sz="15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个哲学家的活动</a:t>
            </a:r>
            <a:endParaRPr lang="zh-CN" altLang="en-US" sz="15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15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	    </a:t>
            </a:r>
            <a:r>
              <a:rPr lang="en-US" altLang="zh-CN" sz="15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wait(mutex);//</a:t>
            </a:r>
            <a:r>
              <a:rPr lang="zh-CN" altLang="en-US" sz="15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最多有四名哲学家拿左边筷子</a:t>
            </a:r>
            <a:endParaRPr lang="zh-CN" altLang="en-US" sz="15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15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	    </a:t>
            </a:r>
            <a:r>
              <a:rPr lang="en-US" altLang="zh-CN" sz="15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wait(chopstick[</a:t>
            </a:r>
            <a:r>
              <a:rPr lang="en-US" altLang="zh-CN" sz="1500" b="1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15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]);</a:t>
            </a:r>
            <a:endParaRPr lang="en-US" altLang="zh-CN" sz="15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5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	    wait(chopstick[(i+1) mod 5]);//</a:t>
            </a:r>
            <a:r>
              <a:rPr lang="zh-CN" altLang="en-US" sz="15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先拿左边再拿右边</a:t>
            </a:r>
            <a:endParaRPr lang="zh-CN" altLang="en-US" sz="15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15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	    吃饭；</a:t>
            </a:r>
            <a:endParaRPr lang="zh-CN" altLang="en-US" sz="15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15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	    </a:t>
            </a:r>
            <a:r>
              <a:rPr lang="en-US" altLang="zh-CN" sz="15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signal(chopstick[</a:t>
            </a:r>
            <a:r>
              <a:rPr lang="en-US" altLang="zh-CN" sz="1500" b="1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15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]);</a:t>
            </a:r>
            <a:endParaRPr lang="en-US" altLang="zh-CN" sz="15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5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	    signal(</a:t>
            </a:r>
            <a:r>
              <a:rPr lang="en-US" altLang="zh-CN" sz="1500" b="1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chopsitck</a:t>
            </a:r>
            <a:r>
              <a:rPr lang="en-US" altLang="zh-CN" sz="15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[(i+1) mod 5]);</a:t>
            </a:r>
            <a:endParaRPr lang="en-US" altLang="zh-CN" sz="15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5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	    signal(mutex);//</a:t>
            </a:r>
            <a:r>
              <a:rPr lang="zh-CN" altLang="en-US" sz="15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已放下左筷子</a:t>
            </a:r>
            <a:endParaRPr lang="zh-CN" altLang="en-US" sz="15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15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	    思考；</a:t>
            </a:r>
            <a:endParaRPr lang="zh-CN" altLang="en-US" sz="15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15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	</a:t>
            </a:r>
            <a:r>
              <a:rPr lang="en-US" altLang="zh-CN" sz="15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until false;</a:t>
            </a:r>
            <a:endParaRPr lang="en-US" altLang="zh-CN" sz="15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</a:pPr>
            <a:endParaRPr lang="en-US" altLang="zh-CN" sz="15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</a:pPr>
            <a:endParaRPr lang="en-US" altLang="zh-CN" sz="15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2.5.2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哲学家进餐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问题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graphicFrame>
        <p:nvGraphicFramePr>
          <p:cNvPr id="2" name="内容占位符 1"/>
          <p:cNvGraphicFramePr>
            <a:graphicFrameLocks noGrp="1"/>
          </p:cNvGraphicFramePr>
          <p:nvPr>
            <p:ph idx="1"/>
          </p:nvPr>
        </p:nvGraphicFramePr>
        <p:xfrm>
          <a:off x="581025" y="1995805"/>
          <a:ext cx="6162040" cy="4580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7080885" y="2715895"/>
            <a:ext cx="491553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898525" indent="-898525">
              <a:lnSpc>
                <a:spcPct val="150000"/>
              </a:lnSpc>
            </a:pPr>
            <a:r>
              <a:rPr lang="en-US" altLang="zh-CN" b="1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var</a:t>
            </a:r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chopstick: array[0,…,4] of semaphore;</a:t>
            </a:r>
            <a:endParaRPr lang="en-US" altLang="zh-CN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898525" indent="-898525">
              <a:lnSpc>
                <a:spcPct val="150000"/>
              </a:lnSpc>
            </a:pPr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</a:t>
            </a:r>
            <a:r>
              <a:rPr lang="zh-CN" altLang="en-US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所有信号量全部初始化为</a:t>
            </a:r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1;</a:t>
            </a:r>
            <a:endParaRPr lang="en-US" altLang="zh-CN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898525" indent="-898525">
              <a:lnSpc>
                <a:spcPct val="150000"/>
              </a:lnSpc>
            </a:pPr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repeat</a:t>
            </a:r>
            <a:endParaRPr lang="en-US" altLang="zh-CN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898525" indent="-898525">
              <a:lnSpc>
                <a:spcPct val="150000"/>
              </a:lnSpc>
            </a:pPr>
            <a:r>
              <a:rPr lang="zh-CN" altLang="en-US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</a:t>
            </a: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Swait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(chopstick[</a:t>
            </a: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], chopstick[(i+1) mod 5]);</a:t>
            </a:r>
            <a:endParaRPr lang="en-US" altLang="zh-CN" b="1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898525" indent="-898525">
              <a:lnSpc>
                <a:spcPct val="150000"/>
              </a:lnSpc>
            </a:pPr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</a:t>
            </a:r>
            <a:r>
              <a:rPr lang="zh-CN" altLang="en-US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吃饭</a:t>
            </a:r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;</a:t>
            </a:r>
            <a:endParaRPr lang="en-US" altLang="zh-CN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898525" indent="-898525">
              <a:lnSpc>
                <a:spcPct val="150000"/>
              </a:lnSpc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</a:t>
            </a: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Ssignal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(chopstick[(i+1) mod 5], chopstick[</a:t>
            </a: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]);</a:t>
            </a:r>
            <a:endParaRPr lang="en-US" altLang="zh-CN" b="1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898525" indent="-898525">
              <a:lnSpc>
                <a:spcPct val="150000"/>
              </a:lnSpc>
            </a:pPr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</a:t>
            </a:r>
            <a:r>
              <a:rPr lang="zh-CN" altLang="en-US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思考；</a:t>
            </a:r>
            <a:endParaRPr lang="en-US" altLang="zh-CN" b="1" dirty="0">
              <a:solidFill>
                <a:srgbClr val="FF7C8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898525" indent="-898525">
              <a:lnSpc>
                <a:spcPct val="150000"/>
              </a:lnSpc>
            </a:pPr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until false;</a:t>
            </a:r>
            <a:endParaRPr lang="zh-CN" altLang="en-US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2.5.2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哲学家进餐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问题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graphicFrame>
        <p:nvGraphicFramePr>
          <p:cNvPr id="2" name="内容占位符 1"/>
          <p:cNvGraphicFramePr>
            <a:graphicFrameLocks noGrp="1"/>
          </p:cNvGraphicFramePr>
          <p:nvPr>
            <p:ph idx="1"/>
          </p:nvPr>
        </p:nvGraphicFramePr>
        <p:xfrm>
          <a:off x="581025" y="1995805"/>
          <a:ext cx="6134735" cy="4580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7107555" y="109220"/>
            <a:ext cx="4730115" cy="67392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var</a:t>
            </a:r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chopstick</a:t>
            </a:r>
            <a:r>
              <a:rPr lang="zh-CN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：</a:t>
            </a:r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array[0</a:t>
            </a:r>
            <a:r>
              <a:rPr lang="zh-CN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…</a:t>
            </a:r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4] of  </a:t>
            </a:r>
            <a:endParaRPr lang="en-US" altLang="zh-CN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            semaphore</a:t>
            </a:r>
            <a:r>
              <a:rPr lang="zh-CN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：</a:t>
            </a:r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1,1,1,1,1;</a:t>
            </a:r>
            <a:endParaRPr lang="zh-CN" altLang="zh-CN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Philosopher(</a:t>
            </a:r>
            <a:r>
              <a:rPr lang="en-US" altLang="zh-CN" b="1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i</a:t>
            </a:r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):</a:t>
            </a:r>
            <a:endParaRPr lang="zh-CN" altLang="zh-CN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begin</a:t>
            </a:r>
            <a:endParaRPr lang="zh-CN" altLang="zh-CN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</a:t>
            </a:r>
            <a:r>
              <a:rPr lang="zh-CN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思考</a:t>
            </a:r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;</a:t>
            </a:r>
            <a:endParaRPr lang="zh-CN" altLang="zh-CN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if </a:t>
            </a: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mod 2==0 then</a:t>
            </a:r>
            <a:endParaRPr lang="zh-CN" altLang="zh-CN" b="1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{  </a:t>
            </a:r>
            <a:endParaRPr lang="zh-CN" altLang="zh-CN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wait (chopstick[</a:t>
            </a: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]); </a:t>
            </a:r>
            <a:endParaRPr lang="zh-CN" altLang="zh-CN" b="1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wait (chopstick[i+1]mod5)</a:t>
            </a:r>
            <a:endParaRPr lang="zh-CN" altLang="zh-CN" b="1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</a:t>
            </a:r>
            <a:r>
              <a:rPr lang="zh-CN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吃饭</a:t>
            </a:r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;</a:t>
            </a:r>
            <a:endParaRPr lang="zh-CN" altLang="zh-CN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signal(chopstick[</a:t>
            </a:r>
            <a:r>
              <a:rPr lang="en-US" altLang="zh-CN" b="1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i</a:t>
            </a:r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]);</a:t>
            </a:r>
            <a:endParaRPr lang="en-US" altLang="zh-CN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signal(chopstick[i+1mod5 ]); }</a:t>
            </a:r>
            <a:endParaRPr lang="zh-CN" altLang="zh-CN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else</a:t>
            </a:r>
            <a:endParaRPr lang="zh-CN" altLang="zh-CN" b="1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{     wait (chopstick[i+1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]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mod 5);</a:t>
            </a:r>
            <a:endParaRPr lang="zh-CN" altLang="zh-CN" b="1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wait (chopstick[</a:t>
            </a: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]);</a:t>
            </a:r>
            <a:endParaRPr lang="zh-CN" altLang="zh-CN" b="1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</a:t>
            </a:r>
            <a:r>
              <a:rPr lang="zh-CN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吃饭</a:t>
            </a:r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;</a:t>
            </a:r>
            <a:endParaRPr lang="zh-CN" altLang="zh-CN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signal (chopstick[i+1 mod 5]);</a:t>
            </a:r>
            <a:endParaRPr lang="zh-CN" altLang="zh-CN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signal (chopstick[</a:t>
            </a:r>
            <a:r>
              <a:rPr lang="en-US" altLang="zh-CN" b="1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i</a:t>
            </a:r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]);  }</a:t>
            </a:r>
            <a:endParaRPr lang="zh-CN" altLang="zh-CN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end</a:t>
            </a:r>
            <a:endParaRPr lang="zh-CN" altLang="en-US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2.5.3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读者</a:t>
            </a:r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-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写者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问题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77620" y="1878965"/>
            <a:ext cx="994537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问题描述</a:t>
            </a:r>
            <a:r>
              <a:rPr lang="en-US" altLang="zh-CN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“</a:t>
            </a:r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一个数据文件可以被多个进程共享，把只要求读该文件的进程成为</a:t>
            </a:r>
            <a:r>
              <a:rPr lang="en-US" altLang="zh-CN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“</a:t>
            </a:r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读者</a:t>
            </a:r>
            <a:r>
              <a:rPr lang="en-US" altLang="zh-CN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reader</a:t>
            </a:r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进程</a:t>
            </a:r>
            <a:r>
              <a:rPr lang="en-US" altLang="zh-CN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”</a:t>
            </a:r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，其他进程成为</a:t>
            </a:r>
            <a:r>
              <a:rPr lang="en-US" altLang="zh-CN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“writer”</a:t>
            </a:r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进程。运行多个读者</a:t>
            </a:r>
            <a:r>
              <a:rPr lang="en-US" altLang="zh-CN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reader</a:t>
            </a:r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进程同时读该文件，但不允许一个写者</a:t>
            </a:r>
            <a:r>
              <a:rPr lang="en-US" altLang="zh-CN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writer</a:t>
            </a:r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进程和其他</a:t>
            </a:r>
            <a:r>
              <a:rPr lang="en-US" altLang="zh-CN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reader</a:t>
            </a:r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或者</a:t>
            </a:r>
            <a:r>
              <a:rPr lang="en-US" altLang="zh-CN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writer</a:t>
            </a:r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进程同时访问。</a:t>
            </a:r>
            <a:endParaRPr lang="zh-CN" altLang="en-US" sz="200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p"/>
            </a:pPr>
            <a:endParaRPr lang="zh-CN" altLang="en-US" sz="200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问题</a:t>
            </a:r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分析：</a:t>
            </a:r>
            <a:endParaRPr lang="zh-CN" altLang="en-US" sz="200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23290" y="4278630"/>
            <a:ext cx="11268710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800100" lvl="1" indent="-342900">
              <a:buFont typeface="Wingdings" panose="05000000000000000000" charset="0"/>
              <a:buChar char="Ø"/>
            </a:pPr>
            <a:r>
              <a:rPr lang="zh-CN" altLang="en-US" sz="20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写者进程之间，只能互斥进入；因此，对写者进程，定义信号量</a:t>
            </a:r>
            <a:r>
              <a:rPr lang="en-US" altLang="zh-CN" sz="20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write</a:t>
            </a:r>
            <a:r>
              <a:rPr lang="zh-CN" altLang="en-US" sz="20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；</a:t>
            </a:r>
            <a:endParaRPr lang="en-US" altLang="zh-CN" sz="20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只允许一个写，其他的写，都挂在</a:t>
            </a:r>
            <a:r>
              <a:rPr lang="en-US" altLang="zh-CN" sz="20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write</a:t>
            </a:r>
            <a:r>
              <a:rPr lang="zh-CN" altLang="en-US" sz="20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队列上；</a:t>
            </a:r>
            <a:endParaRPr lang="zh-CN" altLang="en-US" sz="20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  <a:p>
            <a:pPr lvl="2" indent="0">
              <a:buFont typeface="Wingdings" panose="05000000000000000000" charset="0"/>
              <a:buNone/>
            </a:pPr>
            <a:endParaRPr lang="en-US" altLang="zh-CN" sz="20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  <a:p>
            <a:pPr marL="800100" lvl="1" indent="-342900">
              <a:buFont typeface="Wingdings" panose="05000000000000000000" charset="0"/>
              <a:buChar char="Ø"/>
            </a:pPr>
            <a:r>
              <a:rPr lang="zh-CN" altLang="en-US" sz="20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读者和读者（</a:t>
            </a:r>
            <a:r>
              <a:rPr lang="zh-CN" altLang="en-US" sz="20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或写者）之间，只有第一个读者需要判断是否需要挂在</a:t>
            </a:r>
            <a:r>
              <a:rPr lang="en-US" altLang="zh-CN" sz="20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write</a:t>
            </a:r>
            <a:r>
              <a:rPr lang="zh-CN" altLang="en-US" sz="20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上；</a:t>
            </a:r>
            <a:endParaRPr lang="en-US" altLang="zh-CN" sz="20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需要一个读者的计数器：</a:t>
            </a:r>
            <a:r>
              <a:rPr lang="en-US" altLang="zh-CN" sz="2000" dirty="0" err="1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reader_count</a:t>
            </a:r>
            <a:r>
              <a:rPr lang="zh-CN" altLang="en-US" sz="20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；（公共资源）和保护其互斥的信号量 </a:t>
            </a:r>
            <a:r>
              <a:rPr lang="en-US" altLang="zh-CN" sz="2000" dirty="0" err="1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rc_mutex</a:t>
            </a:r>
            <a:r>
              <a:rPr lang="en-US" altLang="zh-CN" sz="20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;</a:t>
            </a:r>
            <a:endParaRPr lang="en-US" altLang="zh-CN" sz="20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其他读者来的时候，如果第一个读者被挂在</a:t>
            </a:r>
            <a:r>
              <a:rPr lang="en-US" altLang="zh-CN" sz="20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write</a:t>
            </a:r>
            <a:r>
              <a:rPr lang="zh-CN" altLang="en-US" sz="20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上了，则其他读者会被挂在</a:t>
            </a:r>
            <a:r>
              <a:rPr lang="en-US" altLang="zh-CN" sz="2000" dirty="0" err="1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rc_mutex</a:t>
            </a:r>
            <a:r>
              <a:rPr lang="zh-CN" altLang="en-US" sz="20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上；如果第一个读者没有被挂起，则其他读者也会顺利的进入到读环节</a:t>
            </a:r>
            <a:endParaRPr lang="zh-CN" altLang="en-US" sz="200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前情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回顾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graphicFrame>
        <p:nvGraphicFramePr>
          <p:cNvPr id="3" name="内容占位符 2"/>
          <p:cNvGraphicFramePr>
            <a:graphicFrameLocks noGrp="1"/>
          </p:cNvGraphicFramePr>
          <p:nvPr>
            <p:ph idx="1"/>
          </p:nvPr>
        </p:nvGraphicFramePr>
        <p:xfrm>
          <a:off x="2515235" y="1993293"/>
          <a:ext cx="7989888" cy="4397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  <p:custDataLst>
      <p:tags r:id="rId6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2.5.3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读者</a:t>
            </a:r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-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写者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问题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1196340" y="1660525"/>
            <a:ext cx="9799320" cy="838200"/>
          </a:xfrm>
        </p:spPr>
        <p:txBody>
          <a:bodyPr>
            <a:normAutofit/>
          </a:bodyPr>
          <a:lstStyle/>
          <a:p>
            <a:pPr algn="l"/>
            <a:r>
              <a:rPr lang="en-US" altLang="zh-CN" sz="2220" dirty="0">
                <a:latin typeface="Times New Roman" panose="02020603050405020304" charset="0"/>
                <a:cs typeface="Times New Roman" panose="02020603050405020304" charset="0"/>
              </a:rPr>
              <a:t>Semaphore write=1; </a:t>
            </a:r>
            <a:r>
              <a:rPr lang="en-US" altLang="zh-CN" sz="2220" dirty="0" err="1">
                <a:latin typeface="Times New Roman" panose="02020603050405020304" charset="0"/>
                <a:cs typeface="Times New Roman" panose="02020603050405020304" charset="0"/>
              </a:rPr>
              <a:t>rc_mutex</a:t>
            </a:r>
            <a:r>
              <a:rPr lang="en-US" altLang="zh-CN" sz="2220" dirty="0">
                <a:latin typeface="Times New Roman" panose="02020603050405020304" charset="0"/>
                <a:cs typeface="Times New Roman" panose="02020603050405020304" charset="0"/>
              </a:rPr>
              <a:t>=1;</a:t>
            </a:r>
            <a:br>
              <a:rPr lang="en-US" altLang="zh-CN" sz="2220" dirty="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altLang="zh-CN" sz="2220" dirty="0">
                <a:latin typeface="Times New Roman" panose="02020603050405020304" charset="0"/>
                <a:cs typeface="Times New Roman" panose="02020603050405020304" charset="0"/>
              </a:rPr>
              <a:t>int </a:t>
            </a:r>
            <a:r>
              <a:rPr lang="en-US" altLang="zh-CN" sz="2220" dirty="0" err="1">
                <a:latin typeface="Times New Roman" panose="02020603050405020304" charset="0"/>
                <a:cs typeface="Times New Roman" panose="02020603050405020304" charset="0"/>
              </a:rPr>
              <a:t>read_count</a:t>
            </a:r>
            <a:r>
              <a:rPr lang="en-US" altLang="zh-CN" sz="2220" dirty="0">
                <a:latin typeface="Times New Roman" panose="02020603050405020304" charset="0"/>
                <a:cs typeface="Times New Roman" panose="02020603050405020304" charset="0"/>
              </a:rPr>
              <a:t>=0;</a:t>
            </a:r>
            <a:endParaRPr lang="zh-CN" altLang="en-US" sz="222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299845" y="2611755"/>
            <a:ext cx="334835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Void reader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{   while(1)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{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wait(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rc_mutex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);</a:t>
            </a:r>
            <a:endParaRPr lang="en-US" altLang="zh-CN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if (</a:t>
            </a:r>
            <a:r>
              <a:rPr lang="en-US" altLang="zh-CN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read_count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==0)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</a:t>
            </a:r>
            <a:r>
              <a:rPr lang="en-US" altLang="zh-CN" dirty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wait(write);</a:t>
            </a:r>
            <a:endParaRPr lang="en-US" altLang="zh-CN" dirty="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</a:t>
            </a:r>
            <a:r>
              <a:rPr lang="en-US" altLang="zh-CN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read_count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++;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signal (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rc_mutex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);</a:t>
            </a:r>
            <a:endParaRPr lang="en-US" altLang="zh-CN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Read;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wait(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rc_mutex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);</a:t>
            </a:r>
            <a:endParaRPr lang="en-US" altLang="zh-CN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</a:t>
            </a:r>
            <a:r>
              <a:rPr lang="en-US" altLang="zh-CN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read_count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--;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if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(</a:t>
            </a:r>
            <a:r>
              <a:rPr lang="en-US" altLang="zh-CN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read_count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==0)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</a:t>
            </a:r>
            <a:r>
              <a:rPr lang="en-US" altLang="zh-CN" dirty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signal(write);</a:t>
            </a:r>
            <a:endParaRPr lang="en-US" altLang="zh-CN" dirty="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signal (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rc_mutex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);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}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}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474210" y="2611755"/>
            <a:ext cx="225996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Void writer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{   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while(1)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{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</a:t>
            </a:r>
            <a:r>
              <a:rPr lang="en-US" altLang="zh-CN" dirty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wait(write)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;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write;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signal(write);</a:t>
            </a:r>
            <a:endParaRPr lang="en-US" altLang="zh-CN" dirty="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}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}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419975" y="2065020"/>
            <a:ext cx="1213485" cy="48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write=1</a:t>
            </a:r>
            <a:endParaRPr lang="en-US" altLang="zh-CN"/>
          </a:p>
        </p:txBody>
      </p:sp>
      <p:sp>
        <p:nvSpPr>
          <p:cNvPr id="18" name="矩形 17"/>
          <p:cNvSpPr/>
          <p:nvPr/>
        </p:nvSpPr>
        <p:spPr>
          <a:xfrm>
            <a:off x="7419975" y="2733040"/>
            <a:ext cx="1841500" cy="48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rc_mutex=1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7419975" y="3507740"/>
            <a:ext cx="2644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read_count=0;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7436485" y="4130675"/>
            <a:ext cx="42678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r1; r2; w1; w2; r3; w3; r4; r5; w4.</a:t>
            </a:r>
            <a:endParaRPr lang="zh-CN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472045" y="5027295"/>
            <a:ext cx="4163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7519670" y="4798695"/>
            <a:ext cx="42678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r1; r2; r3; r4; r5; w1; w2; w3; w4.</a:t>
            </a:r>
            <a:endParaRPr lang="zh-CN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311265" y="4864735"/>
            <a:ext cx="1819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执行顺序：</a:t>
            </a:r>
            <a:endParaRPr lang="zh-CN" altLang="en-US" b="1"/>
          </a:p>
        </p:txBody>
      </p:sp>
      <p:sp>
        <p:nvSpPr>
          <p:cNvPr id="28" name="文本框 27"/>
          <p:cNvSpPr txBox="1"/>
          <p:nvPr/>
        </p:nvSpPr>
        <p:spPr>
          <a:xfrm>
            <a:off x="7472045" y="5471795"/>
            <a:ext cx="38201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C00000"/>
                </a:solidFill>
              </a:rPr>
              <a:t>读者优先</a:t>
            </a:r>
            <a:endParaRPr lang="zh-CN" altLang="en-US" sz="2400" b="1">
              <a:solidFill>
                <a:srgbClr val="C000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6" grpId="0"/>
      <p:bldP spid="27" grpId="1"/>
      <p:bldP spid="26" grpId="1"/>
      <p:bldP spid="28" grpId="0"/>
      <p:bldP spid="28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2.5.3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读者</a:t>
            </a:r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-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写者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问题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77620" y="1878965"/>
            <a:ext cx="994537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问题描述</a:t>
            </a:r>
            <a:r>
              <a:rPr lang="en-US" altLang="zh-CN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“</a:t>
            </a:r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一个数据文件可以被多个进程共享，把只要求读该文件的进程成为</a:t>
            </a:r>
            <a:r>
              <a:rPr lang="en-US" altLang="zh-CN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“</a:t>
            </a:r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读者</a:t>
            </a:r>
            <a:r>
              <a:rPr lang="en-US" altLang="zh-CN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reader</a:t>
            </a:r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进程</a:t>
            </a:r>
            <a:r>
              <a:rPr lang="en-US" altLang="zh-CN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”</a:t>
            </a:r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，其他进程成为</a:t>
            </a:r>
            <a:r>
              <a:rPr lang="en-US" altLang="zh-CN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“writer”</a:t>
            </a:r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进程。运行多个读者</a:t>
            </a:r>
            <a:r>
              <a:rPr lang="en-US" altLang="zh-CN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reader</a:t>
            </a:r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进程同时读该文件，但不允许一个写者</a:t>
            </a:r>
            <a:r>
              <a:rPr lang="en-US" altLang="zh-CN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writer</a:t>
            </a:r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进程和其他</a:t>
            </a:r>
            <a:r>
              <a:rPr lang="en-US" altLang="zh-CN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reader</a:t>
            </a:r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或者</a:t>
            </a:r>
            <a:r>
              <a:rPr lang="en-US" altLang="zh-CN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writer</a:t>
            </a:r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进程同时访问。</a:t>
            </a:r>
            <a:endParaRPr lang="zh-CN" altLang="en-US" sz="200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问题</a:t>
            </a:r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分析：</a:t>
            </a:r>
            <a:endParaRPr lang="zh-CN" altLang="en-US" sz="200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77900" y="3781425"/>
            <a:ext cx="1126871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800100" lvl="1" indent="-342900">
              <a:buFont typeface="Wingdings" panose="05000000000000000000" charset="0"/>
              <a:buChar char="Ø"/>
            </a:pPr>
            <a:r>
              <a:rPr lang="zh-CN" altLang="en-US" sz="20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写者进程之间，只能互斥进入；因此，对写者进程，定义信号量</a:t>
            </a:r>
            <a:r>
              <a:rPr lang="en-US" altLang="zh-CN" sz="20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write</a:t>
            </a:r>
            <a:r>
              <a:rPr lang="zh-CN" altLang="en-US" sz="20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；</a:t>
            </a:r>
            <a:endParaRPr lang="en-US" altLang="zh-CN" sz="20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只允许一个写，其他的写，都挂在</a:t>
            </a:r>
            <a:r>
              <a:rPr lang="en-US" altLang="zh-CN" sz="20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write</a:t>
            </a:r>
            <a:r>
              <a:rPr lang="zh-CN" altLang="en-US" sz="20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队列上；</a:t>
            </a:r>
            <a:endParaRPr lang="zh-CN" altLang="en-US" sz="20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  <a:p>
            <a:pPr lvl="2" indent="0">
              <a:buFont typeface="Wingdings" panose="05000000000000000000" charset="0"/>
              <a:buNone/>
            </a:pPr>
            <a:endParaRPr lang="en-US" altLang="zh-CN" sz="20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  <a:p>
            <a:pPr marL="800100" lvl="1" indent="-342900">
              <a:buFont typeface="Wingdings" panose="05000000000000000000" charset="0"/>
              <a:buChar char="Ø"/>
            </a:pPr>
            <a:r>
              <a:rPr lang="zh-CN" altLang="en-US" sz="20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读者和读者（</a:t>
            </a:r>
            <a:r>
              <a:rPr lang="zh-CN" altLang="en-US" sz="20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或写者）之间，只有第一个读者需要判断是否需要挂在</a:t>
            </a:r>
            <a:r>
              <a:rPr lang="en-US" altLang="zh-CN" sz="20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write</a:t>
            </a:r>
            <a:r>
              <a:rPr lang="zh-CN" altLang="en-US" sz="20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上；</a:t>
            </a:r>
            <a:endParaRPr lang="en-US" altLang="zh-CN" sz="20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需要一个读者的计数器：</a:t>
            </a:r>
            <a:r>
              <a:rPr lang="en-US" altLang="zh-CN" sz="2000" dirty="0" err="1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reader_count</a:t>
            </a:r>
            <a:r>
              <a:rPr lang="zh-CN" altLang="en-US" sz="20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；（公共资源）和保护其互斥的信号量 </a:t>
            </a:r>
            <a:r>
              <a:rPr lang="en-US" altLang="zh-CN" sz="2000" dirty="0" err="1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rc_mutex</a:t>
            </a:r>
            <a:r>
              <a:rPr lang="en-US" altLang="zh-CN" sz="20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;</a:t>
            </a:r>
            <a:endParaRPr lang="en-US" altLang="zh-CN" sz="20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其他读者来的时候，如果第一个读者被挂在</a:t>
            </a:r>
            <a:r>
              <a:rPr lang="en-US" altLang="zh-CN" sz="20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write</a:t>
            </a:r>
            <a:r>
              <a:rPr lang="zh-CN" altLang="en-US" sz="20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上了，则其他读者会被挂在</a:t>
            </a:r>
            <a:r>
              <a:rPr lang="en-US" altLang="zh-CN" sz="2000" dirty="0" err="1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rc_mutex</a:t>
            </a:r>
            <a:r>
              <a:rPr lang="zh-CN" altLang="en-US" sz="20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上；如果第一个读者没有被挂起，则其他读者也会顺利的进入到读环节</a:t>
            </a:r>
            <a:endParaRPr lang="zh-CN" altLang="en-US" sz="20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  <a:p>
            <a:pPr marL="800100" lvl="1" indent="-342900">
              <a:buFont typeface="Wingdings" panose="05000000000000000000" charset="0"/>
              <a:buChar char="Ø"/>
            </a:pPr>
            <a:r>
              <a:rPr lang="zh-CN" altLang="en-US" sz="2000" b="1" dirty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读和写要均等，即如果有写在等待，那么后面的读不能被优先</a:t>
            </a:r>
            <a:endParaRPr lang="en-US" altLang="zh-CN" sz="2000" b="1" dirty="0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2"/>
            <a:r>
              <a:rPr lang="zh-CN" altLang="en-US" sz="2000" b="1" dirty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就假设“优先级”是一种资源 定义信号量 </a:t>
            </a:r>
            <a:r>
              <a:rPr lang="en-US" altLang="zh-CN" sz="2000" b="1" dirty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Prior</a:t>
            </a:r>
            <a:endParaRPr lang="en-US" altLang="zh-CN" sz="2000" b="1" dirty="0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2.5.3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读者</a:t>
            </a:r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-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写者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问题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1196340" y="1660525"/>
            <a:ext cx="9799320" cy="838200"/>
          </a:xfrm>
        </p:spPr>
        <p:txBody>
          <a:bodyPr>
            <a:normAutofit/>
          </a:bodyPr>
          <a:lstStyle/>
          <a:p>
            <a:pPr algn="l"/>
            <a:r>
              <a:rPr lang="en-US" altLang="zh-CN" sz="2220" dirty="0">
                <a:latin typeface="Times New Roman" panose="02020603050405020304" charset="0"/>
                <a:cs typeface="Times New Roman" panose="02020603050405020304" charset="0"/>
              </a:rPr>
              <a:t>Semaphore write=1; </a:t>
            </a:r>
            <a:r>
              <a:rPr lang="en-US" altLang="zh-CN" sz="2220" dirty="0" err="1">
                <a:latin typeface="Times New Roman" panose="02020603050405020304" charset="0"/>
                <a:cs typeface="Times New Roman" panose="02020603050405020304" charset="0"/>
              </a:rPr>
              <a:t>rc_mutex</a:t>
            </a:r>
            <a:r>
              <a:rPr lang="en-US" altLang="zh-CN" sz="2220" dirty="0">
                <a:latin typeface="Times New Roman" panose="02020603050405020304" charset="0"/>
                <a:cs typeface="Times New Roman" panose="02020603050405020304" charset="0"/>
              </a:rPr>
              <a:t>=1;</a:t>
            </a:r>
            <a:r>
              <a:rPr lang="en-US" altLang="zh-CN" sz="2220" dirty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prior=1</a:t>
            </a:r>
            <a:r>
              <a:rPr lang="zh-CN" altLang="en-US" sz="2220" dirty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；</a:t>
            </a:r>
            <a:br>
              <a:rPr lang="en-US" altLang="zh-CN" sz="2220" dirty="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altLang="zh-CN" sz="2220" dirty="0">
                <a:latin typeface="Times New Roman" panose="02020603050405020304" charset="0"/>
                <a:cs typeface="Times New Roman" panose="02020603050405020304" charset="0"/>
              </a:rPr>
              <a:t>int </a:t>
            </a:r>
            <a:r>
              <a:rPr lang="en-US" altLang="zh-CN" sz="2220" dirty="0" err="1">
                <a:latin typeface="Times New Roman" panose="02020603050405020304" charset="0"/>
                <a:cs typeface="Times New Roman" panose="02020603050405020304" charset="0"/>
              </a:rPr>
              <a:t>read_count</a:t>
            </a:r>
            <a:r>
              <a:rPr lang="en-US" altLang="zh-CN" sz="2220" dirty="0">
                <a:latin typeface="Times New Roman" panose="02020603050405020304" charset="0"/>
                <a:cs typeface="Times New Roman" panose="02020603050405020304" charset="0"/>
              </a:rPr>
              <a:t>=0;</a:t>
            </a:r>
            <a:endParaRPr lang="zh-CN" altLang="en-US" sz="222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88340" y="2611755"/>
            <a:ext cx="385635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Void reader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{   while(1)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{ </a:t>
            </a:r>
            <a:r>
              <a:rPr lang="en-US" altLang="zh-CN" b="1" dirty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wait(prior);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wait(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rc_mutex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);</a:t>
            </a:r>
            <a:endParaRPr lang="en-US" altLang="zh-CN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if (</a:t>
            </a:r>
            <a:r>
              <a:rPr lang="en-US" altLang="zh-CN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read_count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==0)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</a:t>
            </a:r>
            <a:r>
              <a:rPr lang="en-US" altLang="zh-CN" dirty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wait(write);</a:t>
            </a:r>
            <a:endParaRPr lang="en-US" altLang="zh-CN" dirty="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</a:t>
            </a:r>
            <a:r>
              <a:rPr lang="en-US" altLang="zh-CN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read_count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++;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signal (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rc_mutex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); </a:t>
            </a:r>
            <a:r>
              <a:rPr lang="en-US" altLang="zh-CN" b="1" dirty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signal(prior);</a:t>
            </a:r>
            <a:endParaRPr lang="en-US" altLang="zh-CN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Read;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wait(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rc_mutex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);</a:t>
            </a:r>
            <a:endParaRPr lang="en-US" altLang="zh-CN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</a:t>
            </a:r>
            <a:r>
              <a:rPr lang="en-US" altLang="zh-CN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read_count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--;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if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(</a:t>
            </a:r>
            <a:r>
              <a:rPr lang="en-US" altLang="zh-CN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read_count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==0)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</a:t>
            </a:r>
            <a:r>
              <a:rPr lang="en-US" altLang="zh-CN" dirty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signal(write);</a:t>
            </a:r>
            <a:endParaRPr lang="en-US" altLang="zh-CN" dirty="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signal (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rc_mutex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);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}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}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474210" y="2611755"/>
            <a:ext cx="317881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Void writer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{   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while(1)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{     </a:t>
            </a:r>
            <a:r>
              <a:rPr lang="en-US" altLang="zh-CN" b="1" dirty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wait(prior);</a:t>
            </a:r>
            <a:r>
              <a:rPr lang="en-US" altLang="zh-CN" dirty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wait(write)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;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write;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signal(write);</a:t>
            </a:r>
            <a:endParaRPr lang="en-US" altLang="zh-CN" dirty="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</a:t>
            </a:r>
            <a:r>
              <a:rPr lang="en-US" altLang="zh-CN" b="1" dirty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signal(prior);</a:t>
            </a:r>
            <a:endParaRPr lang="en-US" altLang="zh-CN" dirty="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}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}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648575" y="2146300"/>
            <a:ext cx="1213485" cy="48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write=1</a:t>
            </a:r>
            <a:endParaRPr lang="en-US" altLang="zh-CN"/>
          </a:p>
        </p:txBody>
      </p:sp>
      <p:sp>
        <p:nvSpPr>
          <p:cNvPr id="18" name="矩形 17"/>
          <p:cNvSpPr/>
          <p:nvPr/>
        </p:nvSpPr>
        <p:spPr>
          <a:xfrm>
            <a:off x="7648575" y="2733040"/>
            <a:ext cx="1841500" cy="48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rc_mutex=1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7436485" y="3762375"/>
            <a:ext cx="2644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read_count=0;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7436485" y="4130675"/>
            <a:ext cx="42678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r1; r2; w1; w2; r3; w3; r4; r5; w4.</a:t>
            </a:r>
            <a:endParaRPr lang="zh-CN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472045" y="5027295"/>
            <a:ext cx="4163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7519670" y="4798695"/>
            <a:ext cx="42678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r1; r2; w1; w2; r3; w3; r4; r5; w4.</a:t>
            </a:r>
            <a:endParaRPr lang="zh-CN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311265" y="4864735"/>
            <a:ext cx="1819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执行顺序：</a:t>
            </a:r>
            <a:endParaRPr lang="zh-CN" altLang="en-US" b="1"/>
          </a:p>
        </p:txBody>
      </p:sp>
      <p:sp>
        <p:nvSpPr>
          <p:cNvPr id="28" name="文本框 27"/>
          <p:cNvSpPr txBox="1"/>
          <p:nvPr/>
        </p:nvSpPr>
        <p:spPr>
          <a:xfrm>
            <a:off x="7472045" y="5471795"/>
            <a:ext cx="38201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C00000"/>
                </a:solidFill>
              </a:rPr>
              <a:t>读写</a:t>
            </a:r>
            <a:r>
              <a:rPr lang="zh-CN" altLang="en-US" sz="2400" b="1">
                <a:solidFill>
                  <a:srgbClr val="C00000"/>
                </a:solidFill>
              </a:rPr>
              <a:t>均等</a:t>
            </a:r>
            <a:endParaRPr lang="zh-CN" altLang="en-US" sz="2400" b="1">
              <a:solidFill>
                <a:srgbClr val="C0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48575" y="3264535"/>
            <a:ext cx="1213485" cy="48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prior=1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6" grpId="0"/>
      <p:bldP spid="27" grpId="1"/>
      <p:bldP spid="26" grpId="1"/>
      <p:bldP spid="28" grpId="0"/>
      <p:bldP spid="28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2.5.3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读者</a:t>
            </a:r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-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写者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问题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77620" y="1878965"/>
            <a:ext cx="994537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问题描述</a:t>
            </a:r>
            <a:r>
              <a:rPr lang="en-US" altLang="zh-CN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“</a:t>
            </a:r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一个数据文件可以被多个进程共享，把只要求读该文件的进程成为</a:t>
            </a:r>
            <a:r>
              <a:rPr lang="en-US" altLang="zh-CN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“</a:t>
            </a:r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读者</a:t>
            </a:r>
            <a:r>
              <a:rPr lang="en-US" altLang="zh-CN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reader</a:t>
            </a:r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进程</a:t>
            </a:r>
            <a:r>
              <a:rPr lang="en-US" altLang="zh-CN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”</a:t>
            </a:r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，其他进程成为</a:t>
            </a:r>
            <a:r>
              <a:rPr lang="en-US" altLang="zh-CN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“writer”</a:t>
            </a:r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进程。运行多个读者</a:t>
            </a:r>
            <a:r>
              <a:rPr lang="en-US" altLang="zh-CN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reader</a:t>
            </a:r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进程同时读该文件，但不允许一个写者</a:t>
            </a:r>
            <a:r>
              <a:rPr lang="en-US" altLang="zh-CN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writer</a:t>
            </a:r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进程和其他</a:t>
            </a:r>
            <a:r>
              <a:rPr lang="en-US" altLang="zh-CN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reader</a:t>
            </a:r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或者</a:t>
            </a:r>
            <a:r>
              <a:rPr lang="en-US" altLang="zh-CN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writer</a:t>
            </a:r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进程同时访问。</a:t>
            </a:r>
            <a:endParaRPr lang="zh-CN" altLang="en-US" sz="200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问题</a:t>
            </a:r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分析：</a:t>
            </a:r>
            <a:endParaRPr lang="zh-CN" altLang="en-US" sz="200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77900" y="3781425"/>
            <a:ext cx="11268710" cy="279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800100" lvl="1" indent="-342900">
              <a:buFont typeface="Wingdings" panose="05000000000000000000" charset="0"/>
              <a:buChar char="Ø"/>
            </a:pPr>
            <a:r>
              <a:rPr lang="zh-CN" altLang="en-US" sz="16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写者进程之间，只能互斥进入；因此，对写者进程，定义信号量</a:t>
            </a:r>
            <a:r>
              <a:rPr lang="en-US" altLang="zh-CN" sz="16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write</a:t>
            </a:r>
            <a:r>
              <a:rPr lang="zh-CN" altLang="en-US" sz="16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；</a:t>
            </a:r>
            <a:endParaRPr lang="en-US" altLang="zh-CN" sz="16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只允许一个写，其他的写，都挂在</a:t>
            </a:r>
            <a:r>
              <a:rPr lang="en-US" altLang="zh-CN" sz="16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write</a:t>
            </a:r>
            <a:r>
              <a:rPr lang="zh-CN" altLang="en-US" sz="16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队列上；</a:t>
            </a:r>
            <a:endParaRPr lang="zh-CN" altLang="en-US" sz="16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  <a:p>
            <a:pPr lvl="2" indent="0">
              <a:buFont typeface="Wingdings" panose="05000000000000000000" charset="0"/>
              <a:buNone/>
            </a:pPr>
            <a:endParaRPr lang="en-US" altLang="zh-CN" sz="16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  <a:p>
            <a:pPr marL="800100" lvl="1" indent="-342900">
              <a:buFont typeface="Wingdings" panose="05000000000000000000" charset="0"/>
              <a:buChar char="Ø"/>
            </a:pPr>
            <a:r>
              <a:rPr lang="zh-CN" altLang="en-US" sz="16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读者和读者（或写者）之间，只有第一个读者需要判断是否需要挂在</a:t>
            </a:r>
            <a:r>
              <a:rPr lang="en-US" altLang="zh-CN" sz="16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write</a:t>
            </a:r>
            <a:r>
              <a:rPr lang="zh-CN" altLang="en-US" sz="16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上；</a:t>
            </a:r>
            <a:endParaRPr lang="en-US" altLang="zh-CN" sz="16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需要一个读者的计数器：</a:t>
            </a:r>
            <a:r>
              <a:rPr lang="en-US" altLang="zh-CN" sz="1600" dirty="0" err="1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reader_count</a:t>
            </a:r>
            <a:r>
              <a:rPr lang="zh-CN" altLang="en-US" sz="16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；（公共资源）和保护其互斥的信号量 </a:t>
            </a:r>
            <a:r>
              <a:rPr lang="en-US" altLang="zh-CN" sz="1600" dirty="0" err="1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rc_mutex</a:t>
            </a:r>
            <a:r>
              <a:rPr lang="en-US" altLang="zh-CN" sz="16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;</a:t>
            </a:r>
            <a:endParaRPr lang="en-US" altLang="zh-CN" sz="16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其他读者来的时候，如果第一个读者被挂在</a:t>
            </a:r>
            <a:r>
              <a:rPr lang="en-US" altLang="zh-CN" sz="16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write</a:t>
            </a:r>
            <a:r>
              <a:rPr lang="zh-CN" altLang="en-US" sz="16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上了，则其他读者会被挂在</a:t>
            </a:r>
            <a:r>
              <a:rPr lang="en-US" altLang="zh-CN" sz="1600" dirty="0" err="1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rc_mutex</a:t>
            </a:r>
            <a:r>
              <a:rPr lang="zh-CN" altLang="en-US" sz="16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上；如果第一个读者没有被挂起，则其他读者也会顺利的进入到读环节</a:t>
            </a:r>
            <a:endParaRPr lang="zh-CN" altLang="en-US" sz="16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  <a:p>
            <a:pPr marL="800100" lvl="1" indent="-342900">
              <a:buFont typeface="Wingdings" panose="05000000000000000000" charset="0"/>
              <a:buChar char="Ø"/>
            </a:pPr>
            <a:r>
              <a:rPr lang="zh-CN" altLang="en-US" sz="1600" b="1" dirty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读和写要均等，即如果有写在等待，那么后面的读不能被优先</a:t>
            </a:r>
            <a:endParaRPr lang="en-US" altLang="zh-CN" sz="1600" b="1" dirty="0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2"/>
            <a:r>
              <a:rPr lang="zh-CN" altLang="en-US" sz="1600" b="1" dirty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就假设“优先级”是一种资源 定义信号量 </a:t>
            </a:r>
            <a:r>
              <a:rPr lang="en-US" altLang="zh-CN" sz="1600" b="1" dirty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Prior</a:t>
            </a:r>
            <a:endParaRPr lang="en-US" altLang="zh-CN" sz="1600" b="1" dirty="0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zh-CN" altLang="en-US" sz="1600" b="1" dirty="0">
                <a:solidFill>
                  <a:srgbClr val="FF66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但写者优先的情况下，一旦第一个写者拿到了优先权，那么就会等待所有的后来写者全部做完才会交出优先权；</a:t>
            </a:r>
            <a:endParaRPr lang="en-US" altLang="zh-CN" sz="1600" b="1" dirty="0">
              <a:solidFill>
                <a:srgbClr val="FF66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2"/>
            <a:r>
              <a:rPr lang="zh-CN" altLang="en-US" sz="1600" b="1" dirty="0">
                <a:solidFill>
                  <a:srgbClr val="FF66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设置一个写者的计数器：</a:t>
            </a:r>
            <a:r>
              <a:rPr lang="en-US" altLang="zh-CN" sz="1600" b="1" dirty="0" err="1">
                <a:solidFill>
                  <a:srgbClr val="FF66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writer_count</a:t>
            </a:r>
            <a:r>
              <a:rPr lang="en-US" altLang="zh-CN" sz="1600" b="1" dirty="0">
                <a:solidFill>
                  <a:srgbClr val="FF66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; (</a:t>
            </a:r>
            <a:r>
              <a:rPr lang="zh-CN" altLang="en-US" sz="1600" b="1" dirty="0">
                <a:solidFill>
                  <a:srgbClr val="FF66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公共资源</a:t>
            </a:r>
            <a:r>
              <a:rPr lang="en-US" altLang="zh-CN" sz="1600" b="1" dirty="0">
                <a:solidFill>
                  <a:srgbClr val="FF66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)</a:t>
            </a:r>
            <a:r>
              <a:rPr lang="zh-CN" altLang="en-US" sz="1600" b="1" dirty="0">
                <a:solidFill>
                  <a:srgbClr val="FF66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和保护其的互斥信号量</a:t>
            </a:r>
            <a:r>
              <a:rPr lang="en-US" altLang="zh-CN" sz="1600" b="1" dirty="0" err="1">
                <a:solidFill>
                  <a:srgbClr val="FF66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wc_mutex</a:t>
            </a:r>
            <a:r>
              <a:rPr lang="en-US" altLang="zh-CN" sz="1600" b="1" dirty="0">
                <a:solidFill>
                  <a:srgbClr val="FF66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;</a:t>
            </a:r>
            <a:endParaRPr lang="en-US" altLang="zh-CN" sz="1600" b="1" dirty="0">
              <a:solidFill>
                <a:srgbClr val="00B0F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2.5.3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读者</a:t>
            </a:r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-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写者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问题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1196340" y="1660525"/>
            <a:ext cx="9799320" cy="838200"/>
          </a:xfrm>
        </p:spPr>
        <p:txBody>
          <a:bodyPr>
            <a:normAutofit/>
          </a:bodyPr>
          <a:lstStyle/>
          <a:p>
            <a:pPr algn="l"/>
            <a:r>
              <a:rPr lang="en-US" altLang="zh-CN" sz="2220" dirty="0">
                <a:latin typeface="Times New Roman" panose="02020603050405020304" charset="0"/>
                <a:cs typeface="Times New Roman" panose="02020603050405020304" charset="0"/>
              </a:rPr>
              <a:t>Semaphore write=1; </a:t>
            </a:r>
            <a:r>
              <a:rPr lang="en-US" altLang="zh-CN" sz="2220" dirty="0" err="1">
                <a:latin typeface="Times New Roman" panose="02020603050405020304" charset="0"/>
                <a:cs typeface="Times New Roman" panose="02020603050405020304" charset="0"/>
              </a:rPr>
              <a:t>rc_mutex</a:t>
            </a:r>
            <a:r>
              <a:rPr lang="en-US" altLang="zh-CN" sz="2220" dirty="0">
                <a:latin typeface="Times New Roman" panose="02020603050405020304" charset="0"/>
                <a:cs typeface="Times New Roman" panose="02020603050405020304" charset="0"/>
              </a:rPr>
              <a:t>=1;</a:t>
            </a:r>
            <a:r>
              <a:rPr lang="en-US" altLang="zh-CN" sz="2220" dirty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prior=1</a:t>
            </a:r>
            <a:r>
              <a:rPr lang="zh-CN" altLang="en-US" sz="2220" dirty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；</a:t>
            </a:r>
            <a:r>
              <a:rPr lang="en-US" altLang="zh-CN" sz="2220" dirty="0" err="1">
                <a:solidFill>
                  <a:srgbClr val="FF66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wc_mutex</a:t>
            </a:r>
            <a:r>
              <a:rPr lang="en-US" altLang="zh-CN" sz="2220" dirty="0">
                <a:solidFill>
                  <a:srgbClr val="FF66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=1;</a:t>
            </a:r>
            <a:br>
              <a:rPr lang="en-US" altLang="zh-CN" sz="2220" dirty="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altLang="zh-CN" sz="2220" dirty="0">
                <a:latin typeface="Times New Roman" panose="02020603050405020304" charset="0"/>
                <a:cs typeface="Times New Roman" panose="02020603050405020304" charset="0"/>
              </a:rPr>
              <a:t>int </a:t>
            </a:r>
            <a:r>
              <a:rPr lang="en-US" altLang="zh-CN" sz="2220" dirty="0" err="1">
                <a:latin typeface="Times New Roman" panose="02020603050405020304" charset="0"/>
                <a:cs typeface="Times New Roman" panose="02020603050405020304" charset="0"/>
              </a:rPr>
              <a:t>read_count</a:t>
            </a:r>
            <a:r>
              <a:rPr lang="en-US" altLang="zh-CN" sz="2220" dirty="0">
                <a:latin typeface="Times New Roman" panose="02020603050405020304" charset="0"/>
                <a:cs typeface="Times New Roman" panose="02020603050405020304" charset="0"/>
              </a:rPr>
              <a:t>=0;</a:t>
            </a:r>
            <a:r>
              <a:rPr lang="en-US" altLang="zh-CN" sz="2220" dirty="0" err="1">
                <a:solidFill>
                  <a:srgbClr val="FF66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write_count</a:t>
            </a:r>
            <a:r>
              <a:rPr lang="en-US" altLang="zh-CN" sz="2220" dirty="0">
                <a:solidFill>
                  <a:srgbClr val="FF66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=0;</a:t>
            </a:r>
            <a:endParaRPr lang="zh-CN" altLang="en-US" sz="222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88340" y="2611755"/>
            <a:ext cx="385635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Void reader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{   while(1)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{ </a:t>
            </a:r>
            <a:r>
              <a:rPr lang="en-US" altLang="zh-CN" b="1" dirty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wait(prior);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wait(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rc_mutex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);</a:t>
            </a:r>
            <a:endParaRPr lang="en-US" altLang="zh-CN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if (</a:t>
            </a:r>
            <a:r>
              <a:rPr lang="en-US" altLang="zh-CN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read_count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==0)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</a:t>
            </a:r>
            <a:r>
              <a:rPr lang="en-US" altLang="zh-CN" dirty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wait(write);</a:t>
            </a:r>
            <a:endParaRPr lang="en-US" altLang="zh-CN" dirty="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</a:t>
            </a:r>
            <a:r>
              <a:rPr lang="en-US" altLang="zh-CN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read_count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++;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signal (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rc_mutex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); </a:t>
            </a:r>
            <a:r>
              <a:rPr lang="en-US" altLang="zh-CN" b="1" dirty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signal(prior);</a:t>
            </a:r>
            <a:endParaRPr lang="en-US" altLang="zh-CN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Read;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wait(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rc_mutex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);</a:t>
            </a:r>
            <a:endParaRPr lang="en-US" altLang="zh-CN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</a:t>
            </a:r>
            <a:r>
              <a:rPr lang="en-US" altLang="zh-CN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read_count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--;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if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(</a:t>
            </a:r>
            <a:r>
              <a:rPr lang="en-US" altLang="zh-CN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read_count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==0)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</a:t>
            </a:r>
            <a:r>
              <a:rPr lang="en-US" altLang="zh-CN" dirty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signal(write);</a:t>
            </a:r>
            <a:endParaRPr lang="en-US" altLang="zh-CN" dirty="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signal (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rc_mutex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);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}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}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648575" y="2146300"/>
            <a:ext cx="1213485" cy="48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write=1</a:t>
            </a:r>
            <a:endParaRPr lang="en-US" altLang="zh-CN"/>
          </a:p>
        </p:txBody>
      </p:sp>
      <p:sp>
        <p:nvSpPr>
          <p:cNvPr id="18" name="矩形 17"/>
          <p:cNvSpPr/>
          <p:nvPr/>
        </p:nvSpPr>
        <p:spPr>
          <a:xfrm>
            <a:off x="9020175" y="2146300"/>
            <a:ext cx="1841500" cy="48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rc_mutex=1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7595235" y="3368675"/>
            <a:ext cx="26447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read_count=0;</a:t>
            </a:r>
            <a:endParaRPr lang="en-US" altLang="zh-CN"/>
          </a:p>
          <a:p>
            <a:r>
              <a:rPr lang="en-US" altLang="zh-CN"/>
              <a:t>write_count=0;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7436485" y="4130675"/>
            <a:ext cx="42678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r1; r2; w1; w2; r3; w3; r4; r5; w4.</a:t>
            </a:r>
            <a:endParaRPr lang="zh-CN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472045" y="5027295"/>
            <a:ext cx="4163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7519670" y="4798695"/>
            <a:ext cx="45021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r1; r2; w1; w2; w3; w4; r3; r4; r5.</a:t>
            </a:r>
            <a:endParaRPr lang="zh-CN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311265" y="4864735"/>
            <a:ext cx="1819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执行顺序：</a:t>
            </a:r>
            <a:endParaRPr lang="zh-CN" altLang="en-US" b="1"/>
          </a:p>
        </p:txBody>
      </p:sp>
      <p:sp>
        <p:nvSpPr>
          <p:cNvPr id="28" name="文本框 27"/>
          <p:cNvSpPr txBox="1"/>
          <p:nvPr/>
        </p:nvSpPr>
        <p:spPr>
          <a:xfrm>
            <a:off x="8371840" y="5438775"/>
            <a:ext cx="38201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C00000"/>
                </a:solidFill>
              </a:rPr>
              <a:t>写者</a:t>
            </a:r>
            <a:r>
              <a:rPr lang="zh-CN" altLang="en-US" sz="2400" b="1">
                <a:solidFill>
                  <a:srgbClr val="C00000"/>
                </a:solidFill>
              </a:rPr>
              <a:t>优先</a:t>
            </a:r>
            <a:endParaRPr lang="zh-CN" altLang="en-US" sz="2400" b="1">
              <a:solidFill>
                <a:srgbClr val="C0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48575" y="2693035"/>
            <a:ext cx="1213485" cy="48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prior=1</a:t>
            </a:r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9020175" y="2693035"/>
            <a:ext cx="1841500" cy="48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wc_mutex=1</a:t>
            </a:r>
            <a:endParaRPr lang="en-US" altLang="zh-CN"/>
          </a:p>
        </p:txBody>
      </p:sp>
      <p:sp>
        <p:nvSpPr>
          <p:cNvPr id="10" name="内容占位符 9"/>
          <p:cNvSpPr>
            <a:spLocks noGrp="1"/>
          </p:cNvSpPr>
          <p:nvPr>
            <p:ph sz="half" idx="2"/>
          </p:nvPr>
        </p:nvSpPr>
        <p:spPr>
          <a:xfrm>
            <a:off x="3763645" y="2693035"/>
            <a:ext cx="5181600" cy="4119880"/>
          </a:xfrm>
        </p:spPr>
        <p:txBody>
          <a:bodyPr>
            <a:noAutofit/>
          </a:bodyPr>
          <a:p>
            <a:pPr algn="just">
              <a:lnSpc>
                <a:spcPct val="50000"/>
              </a:lnSpc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Void writer</a:t>
            </a:r>
            <a:endParaRPr lang="en-US" altLang="zh-CN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algn="l">
              <a:lnSpc>
                <a:spcPct val="50000"/>
              </a:lnSpc>
              <a:buClrTx/>
              <a:buSzTx/>
              <a:buNone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{  </a:t>
            </a:r>
            <a:r>
              <a:rPr lang="en-US" altLang="zh-CN" spc="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     while(1)</a:t>
            </a:r>
            <a:endParaRPr lang="en-US" altLang="zh-CN" spc="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algn="l">
              <a:lnSpc>
                <a:spcPct val="50000"/>
              </a:lnSpc>
              <a:buClrTx/>
              <a:buSzTx/>
              <a:buNone/>
            </a:pPr>
            <a:r>
              <a:rPr lang="en-US" altLang="zh-CN" b="1" spc="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    {     </a:t>
            </a:r>
            <a:r>
              <a:rPr lang="en-US" altLang="zh-CN" b="1" spc="0" dirty="0">
                <a:solidFill>
                  <a:srgbClr val="FF6600"/>
                </a:solidFill>
                <a:latin typeface="Times New Roman" panose="02020603050405020304" charset="0"/>
                <a:cs typeface="Times New Roman" panose="02020603050405020304" charset="0"/>
              </a:rPr>
              <a:t>wait(wc_mutex)</a:t>
            </a:r>
            <a:r>
              <a:rPr lang="en-US" altLang="zh-CN" b="1" spc="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;</a:t>
            </a:r>
            <a:endParaRPr lang="en-US" altLang="zh-CN" spc="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algn="l">
              <a:lnSpc>
                <a:spcPct val="50000"/>
              </a:lnSpc>
              <a:buClrTx/>
              <a:buSzTx/>
              <a:buNone/>
            </a:pPr>
            <a:r>
              <a:rPr lang="en-US" altLang="zh-CN" spc="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           if (write_count==0) </a:t>
            </a:r>
            <a:r>
              <a:rPr lang="en-US" altLang="zh-CN" b="1" spc="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wait(prior)</a:t>
            </a:r>
            <a:r>
              <a:rPr lang="en-US" altLang="zh-CN" spc="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;</a:t>
            </a:r>
            <a:endParaRPr lang="en-US" altLang="zh-CN" spc="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algn="l">
              <a:lnSpc>
                <a:spcPct val="50000"/>
              </a:lnSpc>
              <a:buClrTx/>
              <a:buSzTx/>
              <a:buNone/>
            </a:pPr>
            <a:r>
              <a:rPr lang="en-US" altLang="zh-CN" spc="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           write_count++;</a:t>
            </a:r>
            <a:endParaRPr lang="en-US" altLang="zh-CN" spc="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algn="l">
              <a:lnSpc>
                <a:spcPct val="50000"/>
              </a:lnSpc>
              <a:buClrTx/>
              <a:buSzTx/>
              <a:buNone/>
            </a:pPr>
            <a:r>
              <a:rPr lang="en-US" altLang="zh-CN" spc="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          </a:t>
            </a:r>
            <a:r>
              <a:rPr lang="en-US" altLang="zh-CN" b="1" spc="0" dirty="0">
                <a:solidFill>
                  <a:srgbClr val="FF6600"/>
                </a:solidFill>
                <a:latin typeface="Times New Roman" panose="02020603050405020304" charset="0"/>
                <a:cs typeface="Times New Roman" panose="02020603050405020304" charset="0"/>
              </a:rPr>
              <a:t> signal(wc_mutex);</a:t>
            </a:r>
            <a:endParaRPr lang="en-US" altLang="zh-CN" b="1" spc="0" dirty="0">
              <a:solidFill>
                <a:srgbClr val="FF66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algn="l">
              <a:lnSpc>
                <a:spcPct val="50000"/>
              </a:lnSpc>
              <a:buClrTx/>
              <a:buSzTx/>
              <a:buNone/>
            </a:pPr>
            <a:r>
              <a:rPr lang="en-US" altLang="zh-CN" spc="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           </a:t>
            </a:r>
            <a:r>
              <a:rPr lang="en-US" altLang="zh-CN" spc="0" dirty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wait(write);</a:t>
            </a:r>
            <a:endParaRPr lang="en-US" altLang="zh-CN" spc="0" dirty="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algn="l">
              <a:lnSpc>
                <a:spcPct val="50000"/>
              </a:lnSpc>
              <a:buClrTx/>
              <a:buSzTx/>
              <a:buNone/>
            </a:pPr>
            <a:r>
              <a:rPr lang="en-US" altLang="zh-CN" spc="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           write;</a:t>
            </a:r>
            <a:endParaRPr lang="en-US" altLang="zh-CN" spc="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algn="l">
              <a:lnSpc>
                <a:spcPct val="50000"/>
              </a:lnSpc>
              <a:buClrTx/>
              <a:buSzTx/>
              <a:buNone/>
            </a:pPr>
            <a:r>
              <a:rPr lang="en-US" altLang="zh-CN" spc="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          </a:t>
            </a:r>
            <a:r>
              <a:rPr lang="en-US" altLang="zh-CN" spc="0" dirty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 signal(write</a:t>
            </a:r>
            <a:r>
              <a:rPr lang="en-US" altLang="zh-CN" spc="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);</a:t>
            </a:r>
            <a:endParaRPr lang="en-US" altLang="zh-CN" spc="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algn="l">
              <a:lnSpc>
                <a:spcPct val="50000"/>
              </a:lnSpc>
              <a:buClrTx/>
              <a:buSzTx/>
              <a:buNone/>
            </a:pPr>
            <a:r>
              <a:rPr lang="en-US" altLang="zh-CN" spc="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           </a:t>
            </a:r>
            <a:r>
              <a:rPr lang="en-US" altLang="zh-CN" b="1" spc="0" dirty="0">
                <a:solidFill>
                  <a:srgbClr val="FF6600"/>
                </a:solidFill>
                <a:latin typeface="Times New Roman" panose="02020603050405020304" charset="0"/>
                <a:cs typeface="Times New Roman" panose="02020603050405020304" charset="0"/>
              </a:rPr>
              <a:t>wait(wc_mutex)</a:t>
            </a:r>
            <a:r>
              <a:rPr lang="en-US" altLang="zh-CN" spc="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;</a:t>
            </a:r>
            <a:endParaRPr lang="en-US" altLang="zh-CN" spc="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algn="l">
              <a:lnSpc>
                <a:spcPct val="50000"/>
              </a:lnSpc>
              <a:buClrTx/>
              <a:buSzTx/>
              <a:buNone/>
            </a:pPr>
            <a:r>
              <a:rPr lang="en-US" altLang="zh-CN" spc="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           write_count--;            </a:t>
            </a:r>
            <a:endParaRPr lang="en-US" altLang="zh-CN" spc="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algn="l">
              <a:lnSpc>
                <a:spcPct val="50000"/>
              </a:lnSpc>
              <a:buClrTx/>
              <a:buSzTx/>
              <a:buNone/>
            </a:pPr>
            <a:r>
              <a:rPr lang="en-US" altLang="zh-CN" spc="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           if (write_count==0) </a:t>
            </a:r>
            <a:r>
              <a:rPr lang="en-US" altLang="zh-CN" b="1" spc="0" dirty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signal(prior)</a:t>
            </a:r>
            <a:r>
              <a:rPr lang="en-US" altLang="zh-CN" spc="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; </a:t>
            </a:r>
            <a:endParaRPr lang="en-US" altLang="zh-CN" spc="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algn="l">
              <a:lnSpc>
                <a:spcPct val="50000"/>
              </a:lnSpc>
              <a:buClrTx/>
              <a:buSzTx/>
              <a:buNone/>
            </a:pPr>
            <a:r>
              <a:rPr lang="en-US" altLang="zh-CN" spc="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        </a:t>
            </a:r>
            <a:r>
              <a:rPr lang="en-US" altLang="zh-CN" b="1" spc="0" dirty="0">
                <a:solidFill>
                  <a:srgbClr val="FF6600"/>
                </a:solidFill>
                <a:latin typeface="Times New Roman" panose="02020603050405020304" charset="0"/>
                <a:cs typeface="Times New Roman" panose="02020603050405020304" charset="0"/>
              </a:rPr>
              <a:t>   signal(wc_mutex); </a:t>
            </a:r>
            <a:r>
              <a:rPr lang="en-US" altLang="zh-CN" spc="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   }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50000"/>
              </a:lnSpc>
              <a:buNone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}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6" grpId="0"/>
      <p:bldP spid="27" grpId="1"/>
      <p:bldP spid="26" grpId="1"/>
      <p:bldP spid="28" grpId="0"/>
      <p:bldP spid="28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/>
          <p:cNvSpPr txBox="1"/>
          <p:nvPr/>
        </p:nvSpPr>
        <p:spPr>
          <a:xfrm>
            <a:off x="1669415" y="1875790"/>
            <a:ext cx="1046988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2.5.1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生产者</a:t>
            </a: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-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消费者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问题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2.5.2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哲学家进餐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问题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2.5.3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读者</a:t>
            </a: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-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写者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问题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2.5 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进程同步的经典问题（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结束）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前情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回顾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graphicFrame>
        <p:nvGraphicFramePr>
          <p:cNvPr id="3" name="内容占位符 2"/>
          <p:cNvGraphicFramePr>
            <a:graphicFrameLocks noGrp="1"/>
          </p:cNvGraphicFramePr>
          <p:nvPr>
            <p:ph idx="1"/>
          </p:nvPr>
        </p:nvGraphicFramePr>
        <p:xfrm>
          <a:off x="2690495" y="1877723"/>
          <a:ext cx="7989888" cy="4397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  <p:custDataLst>
      <p:tags r:id="rId6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前情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回顾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graphicFrame>
        <p:nvGraphicFramePr>
          <p:cNvPr id="3" name="内容占位符 2"/>
          <p:cNvGraphicFramePr>
            <a:graphicFrameLocks noGrp="1"/>
          </p:cNvGraphicFramePr>
          <p:nvPr>
            <p:ph idx="1"/>
          </p:nvPr>
        </p:nvGraphicFramePr>
        <p:xfrm>
          <a:off x="2066925" y="1888518"/>
          <a:ext cx="7989888" cy="4397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  <p:custDataLst>
      <p:tags r:id="rId6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前情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回顾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graphicFrame>
        <p:nvGraphicFramePr>
          <p:cNvPr id="3" name="内容占位符 2"/>
          <p:cNvGraphicFramePr>
            <a:graphicFrameLocks noGrp="1"/>
          </p:cNvGraphicFramePr>
          <p:nvPr>
            <p:ph idx="1"/>
          </p:nvPr>
        </p:nvGraphicFramePr>
        <p:xfrm>
          <a:off x="2242185" y="1950113"/>
          <a:ext cx="7989888" cy="4397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  <p:custDataLst>
      <p:tags r:id="rId6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前情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回顾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graphicFrame>
        <p:nvGraphicFramePr>
          <p:cNvPr id="3" name="内容占位符 2"/>
          <p:cNvGraphicFramePr>
            <a:graphicFrameLocks noGrp="1"/>
          </p:cNvGraphicFramePr>
          <p:nvPr>
            <p:ph idx="1"/>
          </p:nvPr>
        </p:nvGraphicFramePr>
        <p:xfrm>
          <a:off x="2045970" y="1838988"/>
          <a:ext cx="7989888" cy="4397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  <p:custDataLst>
      <p:tags r:id="rId6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COMMONDATA" val="eyJoZGlkIjoiMDRmMzViYzJkNTNkNTQ3ZDVlNzNjOGQ2OWNkMGEwMmYifQ==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11757</Words>
  <Application>WPS 演示</Application>
  <PresentationFormat>宽屏</PresentationFormat>
  <Paragraphs>926</Paragraphs>
  <Slides>55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9" baseType="lpstr">
      <vt:lpstr>Arial</vt:lpstr>
      <vt:lpstr>宋体</vt:lpstr>
      <vt:lpstr>Wingdings</vt:lpstr>
      <vt:lpstr>Wingdings</vt:lpstr>
      <vt:lpstr>华光魏体_CNKI</vt:lpstr>
      <vt:lpstr>Times New Roman</vt:lpstr>
      <vt:lpstr>黑体</vt:lpstr>
      <vt:lpstr>华文琥珀</vt:lpstr>
      <vt:lpstr>微软雅黑</vt:lpstr>
      <vt:lpstr>Arial Unicode MS</vt:lpstr>
      <vt:lpstr>Calibri</vt:lpstr>
      <vt:lpstr>Consolas</vt:lpstr>
      <vt:lpstr>Wingdings 2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进程同步(2)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进程同步的经典问题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Semaphore write=1; rc_mutex=1; int read_count=0;</vt:lpstr>
      <vt:lpstr>PowerPoint 演示文稿</vt:lpstr>
      <vt:lpstr>Semaphore write=1; rc_mutex=1;prior=1； int read_count=0;</vt:lpstr>
      <vt:lpstr>PowerPoint 演示文稿</vt:lpstr>
      <vt:lpstr>Semaphore write=1; rc_mutex=1;prior=1；wc_mutex=1; int read_count=0;write_count=0;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聂婕</cp:lastModifiedBy>
  <cp:revision>185</cp:revision>
  <dcterms:created xsi:type="dcterms:W3CDTF">2019-06-19T02:08:00Z</dcterms:created>
  <dcterms:modified xsi:type="dcterms:W3CDTF">2022-09-25T15:33:46Z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2052-11.1.0.12019</vt:lpwstr>
  </property>
  <property fmtid="{D5CDD505-2E9C-101B-9397-08002B2CF9AE}" pid="3" name="ICV">
    <vt:lpwstr>38A0E8C108974EFB9EA5AD865BBE4BAD</vt:lpwstr>
  </property>
</Properties>
</file>